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Pavla Veselá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VY_32_INOVACE_4_český </a:t>
          </a:r>
          <a:r>
            <a:rPr lang="cs-CZ" dirty="0" smtClean="0"/>
            <a:t>jazyk pro 4.ročník-4.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český jazyk pro 4.ročník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Pavla Veselá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VY_32_INOVACE_4_český </a:t>
          </a:r>
          <a:r>
            <a:rPr lang="cs-CZ" sz="1400" kern="1200" dirty="0" smtClean="0"/>
            <a:t>jazyk pro 4.ročník-4.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český jazyk pro 4.ročník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70309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Český jazyk </a:t>
            </a:r>
            <a:r>
              <a:rPr lang="cs-CZ" dirty="0" smtClean="0"/>
              <a:t>pro 4. ročník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Sešity a psací potřeby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Podporuje aktivní opakování učiva s využitím interaktivní tabule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Opakování slovních druhů – 2</a:t>
            </a:r>
            <a:r>
              <a:rPr lang="cs-CZ" sz="3200" dirty="0" smtClean="0"/>
              <a:t>. část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Přiřaď, co k sobě patří.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6.Příslovce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7.Předložky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8.Spojky   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9.Částice  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10.Citoslovce                 →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uvozují samostatné věty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spojují slova nebo věty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Vyjadřují nálady, city,</a:t>
            </a:r>
          </a:p>
          <a:p>
            <a:pPr>
              <a:buNone/>
            </a:pPr>
            <a:r>
              <a:rPr lang="cs-CZ" dirty="0" smtClean="0"/>
              <a:t>     zvuky apod.</a:t>
            </a:r>
          </a:p>
          <a:p>
            <a:pPr>
              <a:buFontTx/>
              <a:buChar char="-"/>
            </a:pPr>
            <a:r>
              <a:rPr lang="cs-CZ" dirty="0" smtClean="0"/>
              <a:t>vyjadřují bližší určení </a:t>
            </a:r>
          </a:p>
          <a:p>
            <a:pPr>
              <a:buNone/>
            </a:pPr>
            <a:r>
              <a:rPr lang="cs-CZ" dirty="0" smtClean="0"/>
              <a:t>     místa, času apod.</a:t>
            </a:r>
          </a:p>
          <a:p>
            <a:pPr>
              <a:buNone/>
            </a:pPr>
            <a:r>
              <a:rPr lang="cs-CZ" dirty="0" smtClean="0"/>
              <a:t>-   vyjadřují bližší okolnosti ve spojení se jmény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Opakování slovních druhů – 2</a:t>
            </a:r>
            <a:r>
              <a:rPr lang="cs-CZ" sz="3200" dirty="0" smtClean="0"/>
              <a:t>. část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Přiřaď, co k sobě patří.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6.Příslovce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7.Předložky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8.Spojky   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9.Částice                         →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10.Citoslovce                 →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vyjadřují bližší určení </a:t>
            </a:r>
          </a:p>
          <a:p>
            <a:pPr>
              <a:buNone/>
            </a:pPr>
            <a:r>
              <a:rPr lang="cs-CZ" dirty="0" smtClean="0"/>
              <a:t>     místa, času apod.</a:t>
            </a:r>
          </a:p>
          <a:p>
            <a:pPr>
              <a:buFontTx/>
              <a:buChar char="-"/>
            </a:pPr>
            <a:r>
              <a:rPr lang="cs-CZ" dirty="0" smtClean="0"/>
              <a:t>vyjadřují bližší okolnosti ve spojení se jmény</a:t>
            </a:r>
          </a:p>
          <a:p>
            <a:pPr>
              <a:buFontTx/>
              <a:buChar char="-"/>
            </a:pPr>
            <a:r>
              <a:rPr lang="cs-CZ" dirty="0" smtClean="0"/>
              <a:t>spojují slova nebo věty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uvozují samostatné věty</a:t>
            </a: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Vyjadřují nálady, city,</a:t>
            </a:r>
          </a:p>
          <a:p>
            <a:pPr>
              <a:buNone/>
            </a:pPr>
            <a:r>
              <a:rPr lang="cs-CZ" dirty="0" smtClean="0"/>
              <a:t>     zvuky apod.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Určete druhy slov(číslem) a užijte je </a:t>
            </a:r>
            <a:r>
              <a:rPr lang="cs-CZ" sz="4000" dirty="0" smtClean="0"/>
              <a:t>                   ve </a:t>
            </a:r>
            <a:r>
              <a:rPr lang="cs-CZ" sz="4000" dirty="0" smtClean="0"/>
              <a:t>větách.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Krása, krásný, krásně, krášlit,</a:t>
            </a:r>
          </a:p>
          <a:p>
            <a:pPr>
              <a:buNone/>
            </a:pPr>
            <a:r>
              <a:rPr lang="cs-CZ" sz="4400" dirty="0" smtClean="0"/>
              <a:t>chytrý, chytře, chytrost, chytrák,</a:t>
            </a:r>
          </a:p>
          <a:p>
            <a:pPr>
              <a:buNone/>
            </a:pPr>
            <a:r>
              <a:rPr lang="cs-CZ" sz="4400" dirty="0" smtClean="0"/>
              <a:t>chytračit, únava, unavit, unavený</a:t>
            </a:r>
            <a:endParaRPr lang="cs-CZ" sz="4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Krása-1, krásný-2, krásně-6, </a:t>
            </a:r>
          </a:p>
          <a:p>
            <a:pPr>
              <a:buNone/>
            </a:pPr>
            <a:r>
              <a:rPr lang="cs-CZ" sz="4400" dirty="0" smtClean="0"/>
              <a:t>krášlit-5, chytrý-2, chytře-6,</a:t>
            </a:r>
          </a:p>
          <a:p>
            <a:pPr>
              <a:buNone/>
            </a:pPr>
            <a:r>
              <a:rPr lang="cs-CZ" sz="4400" dirty="0" smtClean="0"/>
              <a:t>chytrost-1, chytrák-1, chytračit-5,</a:t>
            </a:r>
          </a:p>
          <a:p>
            <a:pPr>
              <a:buNone/>
            </a:pPr>
            <a:r>
              <a:rPr lang="cs-CZ" sz="4400" dirty="0" smtClean="0"/>
              <a:t>ú</a:t>
            </a:r>
            <a:r>
              <a:rPr lang="cs-CZ" sz="4400" smtClean="0"/>
              <a:t>nava-1</a:t>
            </a:r>
            <a:r>
              <a:rPr lang="cs-CZ" sz="4400" dirty="0" smtClean="0"/>
              <a:t>, unavit-5, unavený-2</a:t>
            </a:r>
          </a:p>
          <a:p>
            <a:pPr>
              <a:buNone/>
            </a:pPr>
            <a:r>
              <a:rPr lang="cs-CZ" sz="4400" dirty="0" smtClean="0"/>
              <a:t>To je ale krása. Obraz je krásný</a:t>
            </a:r>
            <a:r>
              <a:rPr lang="cs-CZ" sz="4400" dirty="0" smtClean="0"/>
              <a:t>. </a:t>
            </a:r>
            <a:r>
              <a:rPr lang="cs-CZ" sz="2400" dirty="0" smtClean="0"/>
              <a:t>apod</a:t>
            </a:r>
            <a:r>
              <a:rPr lang="cs-CZ" sz="2400" dirty="0" smtClean="0"/>
              <a:t>.</a:t>
            </a:r>
            <a:endParaRPr lang="cs-CZ" sz="4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</TotalTime>
  <Words>235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Opakování slovních druhů – 2. část Přiřaď, co k sobě patří.</vt:lpstr>
      <vt:lpstr>Opakování slovních druhů – 2. část Přiřaď, co k sobě patří.</vt:lpstr>
      <vt:lpstr>Určete druhy slov(číslem) a užijte je                    ve větách.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40</cp:revision>
  <dcterms:created xsi:type="dcterms:W3CDTF">2011-08-21T15:31:45Z</dcterms:created>
  <dcterms:modified xsi:type="dcterms:W3CDTF">2013-02-23T14:07:46Z</dcterms:modified>
</cp:coreProperties>
</file>