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6"/>
  </p:notesMasterIdLst>
  <p:handoutMasterIdLst>
    <p:handoutMasterId r:id="rId17"/>
  </p:handoutMasterIdLst>
  <p:sldIdLst>
    <p:sldId id="269" r:id="rId2"/>
    <p:sldId id="271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58" r:id="rId15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396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Žáci pracují se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ŠKOLNÍM ATLASEM ČESKÉ REPUBLIKY, nakl. Kartografie Praha. Řešení je za obrázkem. </a:t>
            </a:r>
            <a:r>
              <a:rPr lang="cs-CZ" sz="1000" i="1" baseline="0" smtClean="0">
                <a:latin typeface="Tahoma" pitchFamily="34" charset="0"/>
                <a:ea typeface="Tahoma" pitchFamily="34" charset="0"/>
                <a:cs typeface="Tahoma" pitchFamily="34" charset="0"/>
              </a:rPr>
              <a:t>Počet teček s nápovědou odpovídá celkovému počtu písmen. </a:t>
            </a:r>
            <a:endParaRPr lang="cs-CZ" sz="1000" i="1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1.1.2003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fontScale="92500"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příroda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Zeměpis</a:t>
            </a:r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Česká republika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Cestování po Česku – Ústecký </a:t>
            </a:r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kraj (orientace na mapě)</a:t>
            </a:r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VY_32_INOVACE_15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5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Mgr. Jan </a:t>
            </a:r>
            <a:r>
              <a:rPr lang="cs-CZ" sz="16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Herbe</a:t>
            </a:r>
            <a:r>
              <a:rPr lang="cs-CZ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08 – 2011  </a:t>
            </a:r>
          </a:p>
          <a:p>
            <a:endParaRPr lang="cs-CZ" sz="1600" dirty="0" smtClean="0">
              <a:latin typeface="Tahoma" pitchFamily="34" charset="0"/>
            </a:endParaRPr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515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zeměpisný seminář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9.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orientace na mapě  </a:t>
            </a:r>
          </a:p>
          <a:p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PowerPoint, vyhledávání  s mapami, podrobnější metodika viz poznámky u 3. snímku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počítač, dataprojektor, mapa ČR (Kartografie)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793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Cestování po Česku </a:t>
            </a:r>
            <a:br>
              <a:rPr lang="cs-CZ" b="1" dirty="0">
                <a:solidFill>
                  <a:srgbClr val="FF0000"/>
                </a:solidFill>
              </a:rPr>
            </a:br>
            <a:r>
              <a:rPr lang="cs-CZ" b="1" dirty="0" smtClean="0">
                <a:solidFill>
                  <a:srgbClr val="FF0000"/>
                </a:solidFill>
              </a:rPr>
              <a:t>Ústecký </a:t>
            </a:r>
            <a:r>
              <a:rPr lang="cs-CZ" b="1" dirty="0">
                <a:solidFill>
                  <a:srgbClr val="FF0000"/>
                </a:solidFill>
              </a:rPr>
              <a:t>kraj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Orientace na mapě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Obec u Lovosic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853754" y="4221088"/>
            <a:ext cx="21520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..Ž..O….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60032" y="3945941"/>
            <a:ext cx="25218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Čížkovice</a:t>
            </a:r>
            <a:endParaRPr lang="cs-CZ" sz="4800" b="1" dirty="0"/>
          </a:p>
        </p:txBody>
      </p:sp>
      <p:pic>
        <p:nvPicPr>
          <p:cNvPr id="1027" name="Picture 3" descr="C:\Documents and Settings\Jan\Local Settings\Temporary Internet Files\Content.IE5\TZ7NHTGE\MC9004149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593818"/>
            <a:ext cx="4474625" cy="325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1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Zámek u Chomutova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853754" y="4149080"/>
            <a:ext cx="146386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800" b="1" dirty="0" smtClean="0"/>
              <a:t>..R….</a:t>
            </a:r>
          </a:p>
          <a:p>
            <a:pPr algn="ctr"/>
            <a:r>
              <a:rPr lang="cs-CZ" sz="4800" b="1" dirty="0" smtClean="0"/>
              <a:t>..Á…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64088" y="3625477"/>
            <a:ext cx="22507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800" b="1" dirty="0" smtClean="0"/>
              <a:t>Červený</a:t>
            </a:r>
          </a:p>
          <a:p>
            <a:pPr algn="ctr"/>
            <a:r>
              <a:rPr lang="cs-CZ" sz="4800" b="1" dirty="0" smtClean="0"/>
              <a:t>Hrádek</a:t>
            </a:r>
            <a:endParaRPr lang="cs-CZ" sz="4800" b="1" dirty="0"/>
          </a:p>
        </p:txBody>
      </p:sp>
      <p:pic>
        <p:nvPicPr>
          <p:cNvPr id="8" name="Picture 3" descr="C:\Documents and Settings\Jan\Local Settings\Temporary Internet Files\Content.IE5\TZ7NHTGE\MC9004149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783037"/>
            <a:ext cx="4474625" cy="325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552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Městská památková rezervace u Litoměřic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683568" y="4005064"/>
            <a:ext cx="14125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….Z..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09070" y="3717032"/>
            <a:ext cx="19875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Terezín</a:t>
            </a:r>
            <a:endParaRPr lang="cs-CZ" sz="4800" b="1" dirty="0"/>
          </a:p>
        </p:txBody>
      </p:sp>
      <p:pic>
        <p:nvPicPr>
          <p:cNvPr id="8" name="Picture 3" descr="C:\Documents and Settings\Jan\Local Settings\Temporary Internet Files\Content.IE5\TZ7NHTGE\MC9004149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5554" y="2636912"/>
            <a:ext cx="4474625" cy="325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62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Obec u Děčína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853754" y="4221088"/>
            <a:ext cx="11160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.Í….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39446" y="3881274"/>
            <a:ext cx="16134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Jílové</a:t>
            </a:r>
            <a:endParaRPr lang="cs-CZ" sz="4800" b="1" dirty="0"/>
          </a:p>
        </p:txBody>
      </p:sp>
      <p:pic>
        <p:nvPicPr>
          <p:cNvPr id="9" name="Picture 3" descr="C:\Documents and Settings\Jan\Local Settings\Temporary Internet Files\Content.IE5\TZ7NHTGE\MC9004149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593818"/>
            <a:ext cx="4474625" cy="325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014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Název kóty 837 východně od Bíliny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755576" y="3861048"/>
            <a:ext cx="17994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…..O…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60032" y="3861048"/>
            <a:ext cx="279147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Milešovka</a:t>
            </a:r>
            <a:endParaRPr lang="cs-CZ" sz="4800" b="1" dirty="0"/>
          </a:p>
        </p:txBody>
      </p:sp>
      <p:pic>
        <p:nvPicPr>
          <p:cNvPr id="8" name="Picture 3" descr="C:\Documents and Settings\Jan\Local Settings\Temporary Internet Files\Content.IE5\TZ7NHTGE\MC9004149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454" y="2649276"/>
            <a:ext cx="4474625" cy="325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57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Řeka u Loun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853754" y="3789040"/>
            <a:ext cx="9220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…E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20072" y="3573016"/>
            <a:ext cx="14537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Ohře</a:t>
            </a:r>
            <a:endParaRPr lang="cs-CZ" sz="4800" b="1" dirty="0"/>
          </a:p>
        </p:txBody>
      </p:sp>
      <p:pic>
        <p:nvPicPr>
          <p:cNvPr id="9" name="Picture 3" descr="C:\Documents and Settings\Jan\Local Settings\Temporary Internet Files\Content.IE5\TZ7NHTGE\MC9004149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361244"/>
            <a:ext cx="4474625" cy="325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24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Obec u Záluží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853754" y="4005064"/>
            <a:ext cx="10534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..M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436096" y="3975938"/>
            <a:ext cx="12747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Lom</a:t>
            </a:r>
            <a:endParaRPr lang="cs-CZ" sz="4800" b="1" dirty="0"/>
          </a:p>
        </p:txBody>
      </p:sp>
      <p:pic>
        <p:nvPicPr>
          <p:cNvPr id="8" name="Picture 3" descr="C:\Documents and Settings\Jan\Local Settings\Temporary Internet Files\Content.IE5\TZ7NHTGE\MC9004149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137" y="2764166"/>
            <a:ext cx="4474625" cy="325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780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Řeka ve </a:t>
            </a:r>
            <a:r>
              <a:rPr lang="cs-CZ" b="1" dirty="0" err="1" smtClean="0">
                <a:solidFill>
                  <a:srgbClr val="FF0000"/>
                </a:solidFill>
              </a:rPr>
              <a:t>Vansdorfu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853754" y="4149080"/>
            <a:ext cx="17751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.A..A..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16016" y="4133401"/>
            <a:ext cx="25714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err="1" smtClean="0"/>
              <a:t>Mandava</a:t>
            </a:r>
            <a:endParaRPr lang="cs-CZ" sz="4800" b="1" dirty="0"/>
          </a:p>
        </p:txBody>
      </p:sp>
      <p:pic>
        <p:nvPicPr>
          <p:cNvPr id="9" name="Picture 3" descr="C:\Documents and Settings\Jan\Local Settings\Temporary Internet Files\Content.IE5\TZ7NHTGE\MC9004149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758794"/>
            <a:ext cx="4474625" cy="325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0217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Řeka u Žatce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853754" y="4149080"/>
            <a:ext cx="17075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..Š.N..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48064" y="3717032"/>
            <a:ext cx="21520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Blšanka</a:t>
            </a:r>
            <a:endParaRPr lang="cs-CZ" sz="4800" b="1" dirty="0"/>
          </a:p>
        </p:txBody>
      </p:sp>
      <p:pic>
        <p:nvPicPr>
          <p:cNvPr id="8" name="Picture 3" descr="C:\Documents and Settings\Jan\Local Settings\Temporary Internet Files\Content.IE5\TZ7NHTGE\MC9004149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521810"/>
            <a:ext cx="4474625" cy="325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49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Obec u </a:t>
            </a:r>
            <a:r>
              <a:rPr lang="cs-CZ" b="1" dirty="0" err="1" smtClean="0">
                <a:solidFill>
                  <a:srgbClr val="FF0000"/>
                </a:solidFill>
              </a:rPr>
              <a:t>Počerad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588641" y="3807944"/>
            <a:ext cx="216437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..S..L…..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44008" y="3916506"/>
            <a:ext cx="31433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Postoloprty</a:t>
            </a:r>
            <a:endParaRPr lang="cs-CZ" sz="4800" b="1" dirty="0"/>
          </a:p>
        </p:txBody>
      </p:sp>
      <p:pic>
        <p:nvPicPr>
          <p:cNvPr id="9" name="Picture 3" descr="C:\Documents and Settings\Jan\Local Settings\Temporary Internet Files\Content.IE5\TZ7NHTGE\MC9004149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596172"/>
            <a:ext cx="4474625" cy="325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136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dirty="0">
                <a:latin typeface="Tahoma" pitchFamily="34" charset="0"/>
              </a:rPr>
              <a:t>http://office.microsoft.com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349</TotalTime>
  <Words>288</Words>
  <Application>Microsoft Office PowerPoint</Application>
  <PresentationFormat>Předvádění na obrazovce (4:3)</PresentationFormat>
  <Paragraphs>77</Paragraphs>
  <Slides>14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 </vt:lpstr>
      <vt:lpstr>Cestování po Česku  Ústecký kraj</vt:lpstr>
      <vt:lpstr>Obec u Lovosic</vt:lpstr>
      <vt:lpstr>Zámek u Chomutova</vt:lpstr>
      <vt:lpstr>Městská památková rezervace u Litoměřic</vt:lpstr>
      <vt:lpstr>Obec u Děčína</vt:lpstr>
      <vt:lpstr>Název kóty 837 východně od Bíliny</vt:lpstr>
      <vt:lpstr>Řeka u Loun</vt:lpstr>
      <vt:lpstr>Obec u Záluží</vt:lpstr>
      <vt:lpstr>Řeka ve Vansdorfu</vt:lpstr>
      <vt:lpstr>Řeka u Žatce</vt:lpstr>
      <vt:lpstr>Obec u Počerad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Jan</cp:lastModifiedBy>
  <cp:revision>47</cp:revision>
  <dcterms:created xsi:type="dcterms:W3CDTF">2011-05-26T14:17:08Z</dcterms:created>
  <dcterms:modified xsi:type="dcterms:W3CDTF">2003-01-01T02:03:25Z</dcterms:modified>
</cp:coreProperties>
</file>