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7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pracují se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ŠKOLNÍM ATLASEM ČESKÉ REPUBLIKY, nakl. Kartografie Praha. Řešení je za obrázkem. Počet teček s nápovědou odpovídá celkovému počtu písmen.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Cestování po Česku – Středočeský kraj (orientace na mapě)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VY_32_INOVACE_16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5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15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orientace na mapě 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 s mapami,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ČR (Kartografie)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Cestování po Česku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Středočeský </a:t>
            </a:r>
            <a:r>
              <a:rPr lang="cs-CZ" b="1" dirty="0">
                <a:solidFill>
                  <a:srgbClr val="FF0000"/>
                </a:solidFill>
              </a:rPr>
              <a:t>kraj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Orientace na mapě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Mladé Boleslavi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3754" y="3861048"/>
            <a:ext cx="14173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..E….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645024"/>
            <a:ext cx="20297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Klenice</a:t>
            </a:r>
            <a:endParaRPr lang="cs-CZ" sz="4800" b="1" dirty="0"/>
          </a:p>
        </p:txBody>
      </p:sp>
      <p:pic>
        <p:nvPicPr>
          <p:cNvPr id="1027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993" y="1804944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75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Vodní nádrž u Kutné Hory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853754" y="4365104"/>
            <a:ext cx="18204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..CH….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868395"/>
            <a:ext cx="21991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Vrchlice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712" y="2132856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058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Který Štěpánov je u Vlašimi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4149080"/>
            <a:ext cx="17808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…O..</a:t>
            </a:r>
          </a:p>
          <a:p>
            <a:pPr algn="ctr"/>
            <a:r>
              <a:rPr lang="cs-CZ" sz="4800" b="1" dirty="0" smtClean="0"/>
              <a:t>…PÁ…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3429000"/>
            <a:ext cx="257666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Trhový</a:t>
            </a:r>
          </a:p>
          <a:p>
            <a:pPr algn="ctr"/>
            <a:r>
              <a:rPr lang="cs-CZ" sz="4800" b="1" dirty="0" smtClean="0"/>
              <a:t>Štěpánov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092976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202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Jeskyně u Králova Dvora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293096"/>
            <a:ext cx="21996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..N..R….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3645024"/>
            <a:ext cx="31939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Koněpruské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215" y="1916832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86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Kolína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115616" y="4077072"/>
            <a:ext cx="13260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….M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3356992"/>
            <a:ext cx="16278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Velim</a:t>
            </a:r>
            <a:endParaRPr lang="cs-CZ" sz="4800" b="1" dirty="0"/>
          </a:p>
        </p:txBody>
      </p:sp>
      <p:pic>
        <p:nvPicPr>
          <p:cNvPr id="9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16386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48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Řeka u Příbrami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4653136"/>
            <a:ext cx="13823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….V..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74194" y="3760853"/>
            <a:ext cx="19818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Litavka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932" y="1988840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02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Název kóty 345 u Kralup n. Vltavou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15616" y="3861048"/>
            <a:ext cx="8066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..S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429000"/>
            <a:ext cx="9417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Ers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984" y="1700808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752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Zámek u Benešova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971600" y="4509120"/>
            <a:ext cx="18069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…O…..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3573016"/>
            <a:ext cx="27363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Konopiště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16912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2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u Slaného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853754" y="3933056"/>
            <a:ext cx="1277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…Č..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284984"/>
            <a:ext cx="22044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Smečno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389" y="1644378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1299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Obec v okolí Poděbrad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331640" y="4293096"/>
            <a:ext cx="17379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..Ž…C.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068960"/>
            <a:ext cx="20423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Žiželice</a:t>
            </a:r>
            <a:endParaRPr lang="cs-CZ" sz="4800" b="1" dirty="0"/>
          </a:p>
        </p:txBody>
      </p:sp>
      <p:pic>
        <p:nvPicPr>
          <p:cNvPr id="8" name="Picture 3" descr="C:\Documents and Settings\Jan\Local Settings\Temporary Internet Files\Content.IE5\V6SRFX8X\MC900279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00808"/>
            <a:ext cx="3883752" cy="411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15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</TotalTime>
  <Words>291</Words>
  <Application>Microsoft Office PowerPoint</Application>
  <PresentationFormat>Předvádění na obrazovce (4:3)</PresentationFormat>
  <Paragraphs>77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 </vt:lpstr>
      <vt:lpstr>Cestování po Česku  Středočeský kraj</vt:lpstr>
      <vt:lpstr>Řeka u Mladé Boleslavi</vt:lpstr>
      <vt:lpstr>Vodní nádrž u Kutné Hory</vt:lpstr>
      <vt:lpstr>Který Štěpánov je u Vlašimi</vt:lpstr>
      <vt:lpstr>Jeskyně u Králova Dvora</vt:lpstr>
      <vt:lpstr>Obec u Kolína</vt:lpstr>
      <vt:lpstr>Řeka u Příbrami</vt:lpstr>
      <vt:lpstr>Název kóty 345 u Kralup n. Vltavou</vt:lpstr>
      <vt:lpstr>Zámek u Benešova</vt:lpstr>
      <vt:lpstr>Obec u Slaného</vt:lpstr>
      <vt:lpstr>Obec v okolí Poděbrad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2003-01-01T02:04:14Z</dcterms:modified>
</cp:coreProperties>
</file>