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Počet teček s nápovědou odpovídá celkovému počtu písmen. </a:t>
            </a:r>
            <a:endParaRPr lang="cs-CZ" sz="1000" i="1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Liberecký kraj (orientace na mapě)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VY_32_INOVACE_17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5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mapami, podrobnější metodika viz poznámky u 3.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snímku 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Cestování po Česku 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Liberecký </a:t>
            </a:r>
            <a:r>
              <a:rPr lang="cs-CZ" b="1" dirty="0">
                <a:solidFill>
                  <a:srgbClr val="FF0000"/>
                </a:solidFill>
              </a:rPr>
              <a:t>kraj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Orientace na mapě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Jeskyně u Semil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3568" y="4437112"/>
            <a:ext cx="19009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..Z..V…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606115"/>
            <a:ext cx="28271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Bozkovské</a:t>
            </a:r>
            <a:endParaRPr lang="cs-CZ" sz="4800" b="1" dirty="0"/>
          </a:p>
        </p:txBody>
      </p:sp>
      <p:pic>
        <p:nvPicPr>
          <p:cNvPr id="1031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36656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06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Lázní Libverda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87624" y="3821280"/>
            <a:ext cx="958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…K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429000"/>
            <a:ext cx="14911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Smrk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630" y="1675039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1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Rybník jihovýchodně od České Lípy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4221088"/>
            <a:ext cx="13602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…O..</a:t>
            </a:r>
          </a:p>
          <a:p>
            <a:pPr algn="ctr"/>
            <a:r>
              <a:rPr lang="cs-CZ" sz="4800" b="1" dirty="0" smtClean="0"/>
              <a:t>…E..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3573016"/>
            <a:ext cx="25608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Máchovo</a:t>
            </a:r>
          </a:p>
          <a:p>
            <a:pPr algn="ctr"/>
            <a:r>
              <a:rPr lang="cs-CZ" sz="4800" b="1" dirty="0" smtClean="0"/>
              <a:t>jezero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72816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24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Skály u Železného Brodu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4293096"/>
            <a:ext cx="22448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.A.. ..Á..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356992"/>
            <a:ext cx="15236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Malá</a:t>
            </a:r>
          </a:p>
          <a:p>
            <a:pPr algn="ctr"/>
            <a:r>
              <a:rPr lang="cs-CZ" sz="4800" b="1" dirty="0" smtClean="0"/>
              <a:t>Skála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681" y="1700808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563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Rohozce u Turnova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501008"/>
            <a:ext cx="17572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…B.</a:t>
            </a:r>
          </a:p>
          <a:p>
            <a:pPr algn="ctr"/>
            <a:r>
              <a:rPr lang="cs-CZ" sz="4800" b="1" dirty="0" smtClean="0"/>
              <a:t>..HO…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924944"/>
            <a:ext cx="23057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Hrubý</a:t>
            </a:r>
          </a:p>
          <a:p>
            <a:pPr algn="ctr"/>
            <a:r>
              <a:rPr lang="cs-CZ" sz="4800" b="1" dirty="0" smtClean="0"/>
              <a:t>Rohozec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643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1012 u Liberce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4005064"/>
            <a:ext cx="12056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…T..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717032"/>
            <a:ext cx="17812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Ještěd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52176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8717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Nového Boru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221088"/>
            <a:ext cx="12891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…K..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852936"/>
            <a:ext cx="1850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Cvikov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037" y="1514474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945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Jablonce n. Nisou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581128"/>
            <a:ext cx="1136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..S..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996952"/>
            <a:ext cx="1762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Desná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40768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966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Podhůří u Jilemnice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971600" y="3789040"/>
            <a:ext cx="20986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…O…S..</a:t>
            </a:r>
          </a:p>
          <a:p>
            <a:pPr algn="ctr"/>
            <a:r>
              <a:rPr lang="cs-CZ" sz="4800" b="1" dirty="0" smtClean="0"/>
              <a:t>..D….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3573016"/>
            <a:ext cx="30804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Krkonošské</a:t>
            </a:r>
          </a:p>
          <a:p>
            <a:pPr algn="ctr"/>
            <a:r>
              <a:rPr lang="cs-CZ" sz="4800" b="1" dirty="0" smtClean="0"/>
              <a:t>podhůří</a:t>
            </a:r>
            <a:endParaRPr lang="cs-CZ" sz="4800" b="1" dirty="0"/>
          </a:p>
        </p:txBody>
      </p:sp>
      <p:pic>
        <p:nvPicPr>
          <p:cNvPr id="9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03557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633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Tanvaldu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15616" y="4365104"/>
            <a:ext cx="16591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.A…I..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3717032"/>
            <a:ext cx="2675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Kamenice</a:t>
            </a:r>
            <a:endParaRPr lang="cs-CZ" sz="4800" b="1" dirty="0"/>
          </a:p>
        </p:txBody>
      </p:sp>
      <p:pic>
        <p:nvPicPr>
          <p:cNvPr id="8" name="Picture 7" descr="C:\Documents and Settings\Jan\Local Settings\Temporary Internet Files\Content.IE5\TZ7NHTGE\MC90021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47573"/>
            <a:ext cx="3798451" cy="433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52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303</Words>
  <Application>Microsoft Office PowerPoint</Application>
  <PresentationFormat>Předvádění na obrazovce (4:3)</PresentationFormat>
  <Paragraphs>81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</vt:lpstr>
      <vt:lpstr>Cestování po Česku  Liberecký kraj</vt:lpstr>
      <vt:lpstr>Jeskyně u Semil</vt:lpstr>
      <vt:lpstr>Obec u Lázní Libverda</vt:lpstr>
      <vt:lpstr>Rybník jihovýchodně od České Lípy</vt:lpstr>
      <vt:lpstr>Název Skály u Železného Brodu</vt:lpstr>
      <vt:lpstr>Název Rohozce u Turnova</vt:lpstr>
      <vt:lpstr>Název kóty 1012 u Liberce</vt:lpstr>
      <vt:lpstr>Obec u Nového Boru</vt:lpstr>
      <vt:lpstr>Obec u Jablonce n. Nisou</vt:lpstr>
      <vt:lpstr>Podhůří u Jilemnice</vt:lpstr>
      <vt:lpstr>Řeka u Tanvaldu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2003-01-01T02:04:36Z</dcterms:modified>
</cp:coreProperties>
</file>