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7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Počet teček s nápovědou odpovídá celkovému počtu písmen. 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Královéhradecký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 </a:t>
            </a:r>
            <a:r>
              <a:rPr lang="cs-CZ" sz="14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(orientace na mapě)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5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mapami,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Cestování po Česku 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Královéhradecký kraj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Orientace na mapě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Broumova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005064"/>
            <a:ext cx="14173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..Ě….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3545212"/>
            <a:ext cx="22048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Stěnava</a:t>
            </a:r>
            <a:endParaRPr lang="cs-CZ" sz="4800" b="1" dirty="0"/>
          </a:p>
        </p:txBody>
      </p:sp>
      <p:pic>
        <p:nvPicPr>
          <p:cNvPr id="1026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2816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17753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Vrch u Jičína (město z Jihočeského kraje)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4005064"/>
            <a:ext cx="11951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…O.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34082" y="3948104"/>
            <a:ext cx="1627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Tábor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653" y="2000345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3784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Lázně u </a:t>
            </a:r>
            <a:r>
              <a:rPr lang="cs-CZ" b="1" dirty="0" err="1" smtClean="0">
                <a:solidFill>
                  <a:srgbClr val="FF0000"/>
                </a:solidFill>
              </a:rPr>
              <a:t>Náchoda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429000"/>
            <a:ext cx="15345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..L.V..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3570" y="4005064"/>
            <a:ext cx="21584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Běloves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090" y="1896739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419314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u Trutnova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789040"/>
            <a:ext cx="15985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…NN.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3971965"/>
            <a:ext cx="20482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Hranná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251" y="2024206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0798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Pahorkatina u Rychnova nad Kněžnou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573016"/>
            <a:ext cx="19028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….R.I…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3957040"/>
            <a:ext cx="28634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Podorlická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09281"/>
            <a:ext cx="3816424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5321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v okolí Vrchlabí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645024"/>
            <a:ext cx="17763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…T..N.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3645024"/>
            <a:ext cx="24748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Hostinné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97265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6303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Které Meziříčí je u Třebechovic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1087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.E…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3429000"/>
            <a:ext cx="16521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České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694" y="1481241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0768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Lázně u Jaroměře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789040"/>
            <a:ext cx="19516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..L..O…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789040"/>
            <a:ext cx="29229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Velichovky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00808"/>
            <a:ext cx="3816424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7354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Svobody nad Úpou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645024"/>
            <a:ext cx="12121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…L..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7581" y="3982229"/>
            <a:ext cx="17189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Žacléř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6832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7265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Hrad u Lázní Bělohrad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356992"/>
            <a:ext cx="11653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….A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4077072"/>
            <a:ext cx="16612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Pecka</a:t>
            </a:r>
            <a:endParaRPr lang="cs-CZ" sz="4800" b="1" dirty="0"/>
          </a:p>
        </p:txBody>
      </p:sp>
      <p:pic>
        <p:nvPicPr>
          <p:cNvPr id="7" name="Picture 2" descr="C:\Documents and Settings\Jan\Local Settings\Temporary Internet Files\Content.IE5\8B532QJP\MC900310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705" y="1877465"/>
            <a:ext cx="3379877" cy="38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1648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</TotalTime>
  <Words>293</Words>
  <Application>Microsoft Office PowerPoint</Application>
  <PresentationFormat>Předvádění na obrazovce (4:3)</PresentationFormat>
  <Paragraphs>75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</vt:lpstr>
      <vt:lpstr>Cestování po Česku  Královéhradecký kraj</vt:lpstr>
      <vt:lpstr>Řeka u Broumova</vt:lpstr>
      <vt:lpstr>Vrch u Jičína (město z Jihočeského kraje)</vt:lpstr>
      <vt:lpstr>Lázně u Náchoda</vt:lpstr>
      <vt:lpstr>Název kóty u Trutnova</vt:lpstr>
      <vt:lpstr>Pahorkatina u Rychnova nad Kněžnou</vt:lpstr>
      <vt:lpstr>Město v okolí Vrchlabí</vt:lpstr>
      <vt:lpstr>Které Meziříčí je u Třebechovic</vt:lpstr>
      <vt:lpstr>Lázně u Jaroměře</vt:lpstr>
      <vt:lpstr>Obec u Svobody nad Úpou</vt:lpstr>
      <vt:lpstr>Hrad u Lázní Bělohrad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47</cp:revision>
  <dcterms:created xsi:type="dcterms:W3CDTF">2011-05-26T14:17:08Z</dcterms:created>
  <dcterms:modified xsi:type="dcterms:W3CDTF">2003-01-01T02:05:14Z</dcterms:modified>
</cp:coreProperties>
</file>