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6"/>
  </p:notesMasterIdLst>
  <p:handoutMasterIdLst>
    <p:handoutMasterId r:id="rId17"/>
  </p:handoutMasterIdLst>
  <p:sldIdLst>
    <p:sldId id="269" r:id="rId2"/>
    <p:sldId id="271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58" r:id="rId15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pracují se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ŠKOLNÍM ATLASEM ČESKÉ REPUBLIKY, nakl. Kartografie Praha. Řešení je za obrázkem. </a:t>
            </a:r>
            <a:r>
              <a:rPr lang="cs-CZ" sz="1000" i="1" baseline="0" smtClean="0">
                <a:latin typeface="Tahoma" pitchFamily="34" charset="0"/>
                <a:ea typeface="Tahoma" pitchFamily="34" charset="0"/>
                <a:cs typeface="Tahoma" pitchFamily="34" charset="0"/>
              </a:rPr>
              <a:t>Počet teček s nápovědou odpovídá celkovému počtu písmen. </a:t>
            </a:r>
            <a:endParaRPr lang="cs-CZ" sz="1000" i="1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fontScale="92500"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Cestování po Česku – Pardubický kraj (orientace na mapě)</a:t>
            </a: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VY_32_INOVACE_19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5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6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15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orientace na mapě  </a:t>
            </a: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 s mapami, podrobnější metodika viz poznámky u 3. snímku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dataprojektor, mapa ČR (Kartografie)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939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Cestování po Česku </a:t>
            </a:r>
            <a:br>
              <a:rPr lang="cs-CZ" b="1" dirty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Pardubický </a:t>
            </a:r>
            <a:r>
              <a:rPr lang="cs-CZ" b="1" dirty="0">
                <a:solidFill>
                  <a:srgbClr val="FF0000"/>
                </a:solidFill>
              </a:rPr>
              <a:t>kraj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Orientace na mapě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Obec u </a:t>
            </a:r>
            <a:r>
              <a:rPr lang="cs-CZ" b="1" dirty="0" err="1" smtClean="0">
                <a:solidFill>
                  <a:srgbClr val="FF0000"/>
                </a:solidFill>
              </a:rPr>
              <a:t>Žamberka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55576" y="3789040"/>
            <a:ext cx="14237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…V…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4132079"/>
            <a:ext cx="22345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Kunvald</a:t>
            </a:r>
            <a:endParaRPr lang="cs-CZ" sz="4800" b="1" dirty="0"/>
          </a:p>
        </p:txBody>
      </p:sp>
      <p:pic>
        <p:nvPicPr>
          <p:cNvPr id="1026" name="Picture 2" descr="C:\Documents and Settings\Jan\Local Settings\Temporary Internet Files\Content.IE5\V6SRFX8X\MC9002175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7209" y="2319251"/>
            <a:ext cx="3768679" cy="377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4954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Řeka u Vysokého Mýta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3861048"/>
            <a:ext cx="12779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…Č..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3861048"/>
            <a:ext cx="199766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Loučná</a:t>
            </a:r>
            <a:endParaRPr lang="cs-CZ" sz="4800" b="1" dirty="0"/>
          </a:p>
        </p:txBody>
      </p:sp>
      <p:pic>
        <p:nvPicPr>
          <p:cNvPr id="8" name="Picture 2" descr="C:\Documents and Settings\Jan\Local Settings\Temporary Internet Files\Content.IE5\V6SRFX8X\MC9002175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244746"/>
            <a:ext cx="3768679" cy="377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646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Hory u Hlinska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88641" y="4293096"/>
            <a:ext cx="16578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…E.N.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4060522"/>
            <a:ext cx="21185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Železné</a:t>
            </a:r>
            <a:endParaRPr lang="cs-CZ" sz="4800" b="1" dirty="0"/>
          </a:p>
        </p:txBody>
      </p:sp>
      <p:pic>
        <p:nvPicPr>
          <p:cNvPr id="8" name="Picture 2" descr="C:\Documents and Settings\Jan\Local Settings\Temporary Internet Files\Content.IE5\V6SRFX8X\MC9002175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407809"/>
            <a:ext cx="3768679" cy="377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1454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Kóta jihovýchodně od Svitav, v názvu skrývá světadíl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83568" y="3933056"/>
            <a:ext cx="224228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.A. ……..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39952" y="3986741"/>
            <a:ext cx="38557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Nad Amerikou</a:t>
            </a:r>
            <a:endParaRPr lang="cs-CZ" sz="4800" b="1" dirty="0"/>
          </a:p>
        </p:txBody>
      </p:sp>
      <p:pic>
        <p:nvPicPr>
          <p:cNvPr id="8" name="Picture 2" descr="C:\Documents and Settings\Jan\Local Settings\Temporary Internet Files\Content.IE5\V6SRFX8X\MC9002175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9938" y="2216777"/>
            <a:ext cx="4095763" cy="4097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6375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Obec u Lanškrouna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4077072"/>
            <a:ext cx="10086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..Í..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3933056"/>
            <a:ext cx="13452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Štíty</a:t>
            </a:r>
            <a:endParaRPr lang="cs-CZ" sz="4800" b="1" dirty="0"/>
          </a:p>
        </p:txBody>
      </p:sp>
      <p:pic>
        <p:nvPicPr>
          <p:cNvPr id="8" name="Picture 2" descr="C:\Documents and Settings\Jan\Local Settings\Temporary Internet Files\Content.IE5\V6SRFX8X\MC9002175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256114"/>
            <a:ext cx="3768679" cy="377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3838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Na které řece leží Hradec u Moravské Třebové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83568" y="3501008"/>
            <a:ext cx="13644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…T…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3645024"/>
            <a:ext cx="20022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Svitava</a:t>
            </a:r>
            <a:endParaRPr lang="cs-CZ" sz="4800" b="1" dirty="0"/>
          </a:p>
        </p:txBody>
      </p:sp>
      <p:pic>
        <p:nvPicPr>
          <p:cNvPr id="8" name="Picture 2" descr="C:\Documents and Settings\Jan\Local Settings\Temporary Internet Files\Content.IE5\V6SRFX8X\MC9002175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0815" y="2175235"/>
            <a:ext cx="3768679" cy="377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9480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Který Městec je u Přelouče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83568" y="3717032"/>
            <a:ext cx="17636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…M….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3717032"/>
            <a:ext cx="28584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Heřmanův</a:t>
            </a:r>
            <a:endParaRPr lang="cs-CZ" sz="4800" b="1" dirty="0"/>
          </a:p>
        </p:txBody>
      </p:sp>
      <p:pic>
        <p:nvPicPr>
          <p:cNvPr id="8" name="Picture 2" descr="C:\Documents and Settings\Jan\Local Settings\Temporary Internet Files\Content.IE5\V6SRFX8X\MC9002175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531" y="1988840"/>
            <a:ext cx="3768679" cy="377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8299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Město u Slatiňan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3645024"/>
            <a:ext cx="13269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…D..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4060522"/>
            <a:ext cx="23711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Chrudim</a:t>
            </a:r>
            <a:endParaRPr lang="cs-CZ" sz="4800" b="1" dirty="0"/>
          </a:p>
        </p:txBody>
      </p:sp>
      <p:pic>
        <p:nvPicPr>
          <p:cNvPr id="8" name="Picture 2" descr="C:\Documents and Settings\Jan\Local Settings\Temporary Internet Files\Content.IE5\V6SRFX8X\MC9002175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7257" y="2204670"/>
            <a:ext cx="3768679" cy="377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5592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Který Újezd je u Litomyšle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115616" y="3645024"/>
            <a:ext cx="9509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….Í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4025105"/>
            <a:ext cx="15343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Dolní</a:t>
            </a:r>
            <a:endParaRPr lang="cs-CZ" sz="4800" b="1" dirty="0"/>
          </a:p>
        </p:txBody>
      </p:sp>
      <p:pic>
        <p:nvPicPr>
          <p:cNvPr id="8" name="Picture 2" descr="C:\Documents and Settings\Jan\Local Settings\Temporary Internet Files\Content.IE5\V6SRFX8X\MC9002175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175235"/>
            <a:ext cx="3768679" cy="377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7961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Obec </a:t>
            </a:r>
            <a:r>
              <a:rPr lang="cs-CZ" b="1" dirty="0">
                <a:solidFill>
                  <a:srgbClr val="FF0000"/>
                </a:solidFill>
              </a:rPr>
              <a:t>u </a:t>
            </a:r>
            <a:r>
              <a:rPr lang="cs-CZ" b="1" dirty="0" smtClean="0">
                <a:solidFill>
                  <a:srgbClr val="FF0000"/>
                </a:solidFill>
              </a:rPr>
              <a:t>Pardubic, kde to </a:t>
            </a:r>
            <a:r>
              <a:rPr lang="cs-CZ" b="1" dirty="0">
                <a:solidFill>
                  <a:srgbClr val="FF0000"/>
                </a:solidFill>
              </a:rPr>
              <a:t>není </a:t>
            </a:r>
            <a:r>
              <a:rPr lang="cs-CZ" b="1" dirty="0" smtClean="0">
                <a:solidFill>
                  <a:srgbClr val="FF0000"/>
                </a:solidFill>
              </a:rPr>
              <a:t>"špatný", je to tam </a:t>
            </a:r>
            <a:r>
              <a:rPr lang="cs-CZ" b="1" dirty="0">
                <a:solidFill>
                  <a:srgbClr val="FF0000"/>
                </a:solidFill>
              </a:rPr>
              <a:t>celkem </a:t>
            </a:r>
            <a:r>
              <a:rPr lang="cs-CZ" b="1" dirty="0" smtClean="0">
                <a:solidFill>
                  <a:srgbClr val="FF0000"/>
                </a:solidFill>
              </a:rPr>
              <a:t>fajn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83568" y="3645024"/>
            <a:ext cx="16195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..B..V.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3645023"/>
            <a:ext cx="19525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Rybitví</a:t>
            </a:r>
            <a:endParaRPr lang="cs-CZ" sz="4800" b="1" dirty="0"/>
          </a:p>
        </p:txBody>
      </p:sp>
      <p:pic>
        <p:nvPicPr>
          <p:cNvPr id="8" name="Picture 2" descr="C:\Documents and Settings\Jan\Local Settings\Temporary Internet Files\Content.IE5\V6SRFX8X\MC9002175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175235"/>
            <a:ext cx="3768679" cy="377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3270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  <a:r>
              <a:rPr lang="cs-CZ" sz="14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345</TotalTime>
  <Words>306</Words>
  <Application>Microsoft Office PowerPoint</Application>
  <PresentationFormat>Předvádění na obrazovce (4:3)</PresentationFormat>
  <Paragraphs>75</Paragraphs>
  <Slides>14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 </vt:lpstr>
      <vt:lpstr>Cestování po Česku  Pardubický kraj</vt:lpstr>
      <vt:lpstr>Obec u Žamberka</vt:lpstr>
      <vt:lpstr>Řeka u Vysokého Mýta</vt:lpstr>
      <vt:lpstr>Hory u Hlinska</vt:lpstr>
      <vt:lpstr>Kóta jihovýchodně od Svitav, v názvu skrývá světadíl</vt:lpstr>
      <vt:lpstr>Obec u Lanškrouna</vt:lpstr>
      <vt:lpstr>Na které řece leží Hradec u Moravské Třebové</vt:lpstr>
      <vt:lpstr>Který Městec je u Přelouče</vt:lpstr>
      <vt:lpstr>Město u Slatiňan</vt:lpstr>
      <vt:lpstr>Který Újezd je u Litomyšle</vt:lpstr>
      <vt:lpstr>Obec u Pardubic, kde to není "špatný", je to tam celkem fajn 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47</cp:revision>
  <dcterms:created xsi:type="dcterms:W3CDTF">2011-05-26T14:17:08Z</dcterms:created>
  <dcterms:modified xsi:type="dcterms:W3CDTF">2003-01-01T02:05:45Z</dcterms:modified>
</cp:coreProperties>
</file>