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3" r:id="rId3"/>
    <p:sldId id="257" r:id="rId4"/>
    <p:sldId id="258" r:id="rId5"/>
    <p:sldId id="259" r:id="rId6"/>
    <p:sldId id="260" r:id="rId7"/>
    <p:sldId id="261" r:id="rId8"/>
    <p:sldId id="264" r:id="rId9"/>
    <p:sldId id="256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48" d="100"/>
          <a:sy n="48" d="100"/>
        </p:scale>
        <p:origin x="-84" y="-5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A37D2-EBA2-4F47-BB6F-1DBEBD9F7E51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85BEA-9B48-4FE8-907D-000BB3DA0A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A37D2-EBA2-4F47-BB6F-1DBEBD9F7E51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85BEA-9B48-4FE8-907D-000BB3DA0A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A37D2-EBA2-4F47-BB6F-1DBEBD9F7E51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85BEA-9B48-4FE8-907D-000BB3DA0A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A37D2-EBA2-4F47-BB6F-1DBEBD9F7E51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85BEA-9B48-4FE8-907D-000BB3DA0A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A37D2-EBA2-4F47-BB6F-1DBEBD9F7E51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85BEA-9B48-4FE8-907D-000BB3DA0A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A37D2-EBA2-4F47-BB6F-1DBEBD9F7E51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85BEA-9B48-4FE8-907D-000BB3DA0A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A37D2-EBA2-4F47-BB6F-1DBEBD9F7E51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85BEA-9B48-4FE8-907D-000BB3DA0A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A37D2-EBA2-4F47-BB6F-1DBEBD9F7E51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85BEA-9B48-4FE8-907D-000BB3DA0A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A37D2-EBA2-4F47-BB6F-1DBEBD9F7E51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85BEA-9B48-4FE8-907D-000BB3DA0A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A37D2-EBA2-4F47-BB6F-1DBEBD9F7E51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85BEA-9B48-4FE8-907D-000BB3DA0A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A37D2-EBA2-4F47-BB6F-1DBEBD9F7E51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85BEA-9B48-4FE8-907D-000BB3DA0A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0A37D2-EBA2-4F47-BB6F-1DBEBD9F7E51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A85BEA-9B48-4FE8-907D-000BB3DA0AE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wmf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wmf"/><Relationship Id="rId13" Type="http://schemas.openxmlformats.org/officeDocument/2006/relationships/image" Target="../media/image32.jpeg"/><Relationship Id="rId3" Type="http://schemas.openxmlformats.org/officeDocument/2006/relationships/image" Target="../media/image22.jpeg"/><Relationship Id="rId7" Type="http://schemas.openxmlformats.org/officeDocument/2006/relationships/image" Target="../media/image26.jpeg"/><Relationship Id="rId12" Type="http://schemas.openxmlformats.org/officeDocument/2006/relationships/image" Target="../media/image31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wmf"/><Relationship Id="rId11" Type="http://schemas.openxmlformats.org/officeDocument/2006/relationships/image" Target="../media/image30.jpeg"/><Relationship Id="rId5" Type="http://schemas.openxmlformats.org/officeDocument/2006/relationships/image" Target="../media/image24.wmf"/><Relationship Id="rId10" Type="http://schemas.openxmlformats.org/officeDocument/2006/relationships/image" Target="../media/image29.wmf"/><Relationship Id="rId4" Type="http://schemas.openxmlformats.org/officeDocument/2006/relationships/image" Target="../media/image23.wmf"/><Relationship Id="rId9" Type="http://schemas.openxmlformats.org/officeDocument/2006/relationships/image" Target="../media/image28.png"/><Relationship Id="rId14" Type="http://schemas.openxmlformats.org/officeDocument/2006/relationships/image" Target="../media/image3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ionel_Messi_Player_of_the_Year_2011.jpg" TargetMode="External"/><Relationship Id="rId2" Type="http://schemas.openxmlformats.org/officeDocument/2006/relationships/hyperlink" Target="http://cs.wikipedia.org/wiki/Soubor:Luk%C3%A1%C5%A1_Osladil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4713" y="260648"/>
            <a:ext cx="4968875" cy="96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Group 70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58845009"/>
              </p:ext>
            </p:extLst>
          </p:nvPr>
        </p:nvGraphicFramePr>
        <p:xfrm>
          <a:off x="1187450" y="1844675"/>
          <a:ext cx="6635750" cy="3560764"/>
        </p:xfrm>
        <a:graphic>
          <a:graphicData uri="http://schemas.openxmlformats.org/drawingml/2006/table">
            <a:tbl>
              <a:tblPr/>
              <a:tblGrid>
                <a:gridCol w="1225550"/>
                <a:gridCol w="5410200"/>
              </a:tblGrid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TIŠICE, okres MĚLNÍK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Pavel Jelínek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89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VY_32_INOVACE_05_PRVOUKA 3.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ROČNÍK_ZDRAVÁ STRAVA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CZ.1.07/1.4.00/21.3130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3108" y="214290"/>
            <a:ext cx="4968875" cy="96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Group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79521724"/>
              </p:ext>
            </p:extLst>
          </p:nvPr>
        </p:nvGraphicFramePr>
        <p:xfrm>
          <a:off x="357158" y="1357298"/>
          <a:ext cx="8435975" cy="4784727"/>
        </p:xfrm>
        <a:graphic>
          <a:graphicData uri="http://schemas.openxmlformats.org/drawingml/2006/table">
            <a:tbl>
              <a:tblPr/>
              <a:tblGrid>
                <a:gridCol w="2170112"/>
                <a:gridCol w="6265863"/>
              </a:tblGrid>
              <a:tr h="10953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Cílem prezentace je seznámit žáky se základními stravovacími návyky a s jednotlivými složkami potravy.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6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Čeština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KLÍČOVÁ SLOVA: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bílkoviny, sacharidy, tuky, vlákniny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1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DRUH UČEBNÍHO MATERIÁLU: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0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DRUH INTERAKTIVITY: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Výklad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CÍLOVÁ SKUPINA: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Žák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1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STUPEŇ A TYP VZDĚLÁNÍ: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vzdělávání – první stupeň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TYPICKÁ VĚKOVÁ SKUPINA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 – 12 let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Pro správné fungování našeho těla je důležitá zdravá a vyvážená strava.</a:t>
            </a:r>
            <a:endParaRPr lang="cs-CZ" dirty="0"/>
          </a:p>
        </p:txBody>
      </p:sp>
      <p:pic>
        <p:nvPicPr>
          <p:cNvPr id="2051" name="Picture 3" descr="C:\Documents and Settings\admin\Local Settings\Temporary Internet Files\Content.IE5\H9HAZMJJ\MP90040524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6314" y="4714884"/>
            <a:ext cx="3000362" cy="2143116"/>
          </a:xfrm>
          <a:prstGeom prst="rect">
            <a:avLst/>
          </a:prstGeom>
          <a:noFill/>
        </p:spPr>
      </p:pic>
      <p:pic>
        <p:nvPicPr>
          <p:cNvPr id="2052" name="Picture 4" descr="C:\Documents and Settings\admin\Local Settings\Temporary Internet Files\Content.IE5\KCZ5Y2A2\MC900441751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57984" y="1714488"/>
            <a:ext cx="2743200" cy="2743200"/>
          </a:xfrm>
          <a:prstGeom prst="rect">
            <a:avLst/>
          </a:prstGeom>
          <a:noFill/>
        </p:spPr>
      </p:pic>
      <p:pic>
        <p:nvPicPr>
          <p:cNvPr id="8" name="Picture 2" descr="C:\Documents and Settings\admin\Local Settings\Temporary Internet Files\Content.IE5\RFD2DVDF\MC900441780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143240" y="1500174"/>
            <a:ext cx="2743200" cy="2743200"/>
          </a:xfrm>
          <a:prstGeom prst="rect">
            <a:avLst/>
          </a:prstGeom>
          <a:noFill/>
        </p:spPr>
      </p:pic>
      <p:pic>
        <p:nvPicPr>
          <p:cNvPr id="9" name="Picture 5" descr="C:\Documents and Settings\admin\Local Settings\Temporary Internet Files\Content.IE5\H9HAZMJJ\MC900441872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14348" y="3786190"/>
            <a:ext cx="2662082" cy="23447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Naše strava má obsahovat: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mléko</a:t>
            </a:r>
          </a:p>
          <a:p>
            <a:r>
              <a:rPr lang="cs-CZ" dirty="0" smtClean="0"/>
              <a:t>maso</a:t>
            </a:r>
          </a:p>
          <a:p>
            <a:r>
              <a:rPr lang="cs-CZ" dirty="0" smtClean="0"/>
              <a:t>sýry</a:t>
            </a:r>
          </a:p>
          <a:p>
            <a:r>
              <a:rPr lang="cs-CZ" dirty="0" smtClean="0"/>
              <a:t>jogurty</a:t>
            </a:r>
          </a:p>
          <a:p>
            <a:r>
              <a:rPr lang="cs-CZ" dirty="0" smtClean="0"/>
              <a:t>luštěniny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429256" y="1428736"/>
            <a:ext cx="2643206" cy="1214446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bílkoviny</a:t>
            </a:r>
            <a:endParaRPr lang="cs-CZ" sz="3600" b="1" dirty="0"/>
          </a:p>
        </p:txBody>
      </p:sp>
      <p:pic>
        <p:nvPicPr>
          <p:cNvPr id="3074" name="Picture 2" descr="C:\Documents and Settings\admin\Local Settings\Temporary Internet Files\Content.IE5\KCZ5Y2A2\MC90034705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8016" y="4214818"/>
            <a:ext cx="1506017" cy="1859890"/>
          </a:xfrm>
          <a:prstGeom prst="rect">
            <a:avLst/>
          </a:prstGeom>
          <a:noFill/>
        </p:spPr>
      </p:pic>
      <p:pic>
        <p:nvPicPr>
          <p:cNvPr id="3075" name="Picture 3" descr="C:\Documents and Settings\admin\Local Settings\Temporary Internet Files\Content.IE5\KCZ5Y2A2\MC90040782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29124" y="4929198"/>
            <a:ext cx="1841500" cy="1212850"/>
          </a:xfrm>
          <a:prstGeom prst="rect">
            <a:avLst/>
          </a:prstGeom>
          <a:noFill/>
        </p:spPr>
      </p:pic>
      <p:pic>
        <p:nvPicPr>
          <p:cNvPr id="3076" name="Picture 4" descr="C:\Documents and Settings\admin\Local Settings\Temporary Internet Files\Content.IE5\H9HAZMJJ\MC900441776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285852" y="4500570"/>
            <a:ext cx="1928826" cy="1928826"/>
          </a:xfrm>
          <a:prstGeom prst="rect">
            <a:avLst/>
          </a:prstGeom>
          <a:noFill/>
        </p:spPr>
      </p:pic>
      <p:pic>
        <p:nvPicPr>
          <p:cNvPr id="3077" name="Picture 5" descr="C:\Documents and Settings\admin\Local Settings\Temporary Internet Files\Content.IE5\KCZ5Y2A2\MC90027853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071802" y="2143116"/>
            <a:ext cx="1541678" cy="182239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ovoce</a:t>
            </a:r>
          </a:p>
          <a:p>
            <a:r>
              <a:rPr lang="cs-CZ" dirty="0"/>
              <a:t>c</a:t>
            </a:r>
            <a:r>
              <a:rPr lang="cs-CZ" dirty="0" smtClean="0"/>
              <a:t>elozrnné pečivo</a:t>
            </a:r>
          </a:p>
          <a:p>
            <a:r>
              <a:rPr lang="cs-CZ" dirty="0" smtClean="0"/>
              <a:t>brambory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388" y="1571612"/>
            <a:ext cx="1985960" cy="24231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0" name="Picture 4" descr="C:\Documents and Settings\admin\Local Settings\Temporary Internet Files\Content.IE5\06UB5DB7\MP900178454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14876" y="4429132"/>
            <a:ext cx="3009799" cy="1991484"/>
          </a:xfrm>
          <a:prstGeom prst="rect">
            <a:avLst/>
          </a:prstGeom>
          <a:noFill/>
        </p:spPr>
      </p:pic>
      <p:pic>
        <p:nvPicPr>
          <p:cNvPr id="4101" name="Picture 5" descr="C:\Documents and Settings\admin\Local Settings\Temporary Internet Files\Content.IE5\06UB5DB7\MC900358665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28662" y="4214818"/>
            <a:ext cx="2643206" cy="2179394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2857488" y="428604"/>
            <a:ext cx="2643206" cy="1214446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sacharidy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85720" y="285728"/>
            <a:ext cx="2643206" cy="1214446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tuky</a:t>
            </a:r>
            <a:endParaRPr lang="cs-CZ" sz="3600" b="1" dirty="0"/>
          </a:p>
        </p:txBody>
      </p:sp>
      <p:sp>
        <p:nvSpPr>
          <p:cNvPr id="4" name="Obdélník 3"/>
          <p:cNvSpPr/>
          <p:nvPr/>
        </p:nvSpPr>
        <p:spPr>
          <a:xfrm>
            <a:off x="642910" y="5072074"/>
            <a:ext cx="8143932" cy="1214446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v přiměřeném množství a spíše rostlinné</a:t>
            </a:r>
            <a:endParaRPr lang="cs-CZ" sz="36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114684"/>
          </a:xfrm>
        </p:spPr>
        <p:txBody>
          <a:bodyPr/>
          <a:lstStyle/>
          <a:p>
            <a:r>
              <a:rPr lang="cs-CZ" dirty="0" smtClean="0"/>
              <a:t>semena ze slunečnic</a:t>
            </a:r>
          </a:p>
          <a:p>
            <a:r>
              <a:rPr lang="cs-CZ" dirty="0"/>
              <a:t>o</a:t>
            </a:r>
            <a:r>
              <a:rPr lang="cs-CZ" dirty="0" smtClean="0"/>
              <a:t>řechy</a:t>
            </a:r>
          </a:p>
          <a:p>
            <a:r>
              <a:rPr lang="cs-CZ" dirty="0" smtClean="0"/>
              <a:t>maso, mléko, sádlo</a:t>
            </a:r>
            <a:endParaRPr lang="cs-CZ" dirty="0"/>
          </a:p>
        </p:txBody>
      </p:sp>
      <p:pic>
        <p:nvPicPr>
          <p:cNvPr id="5122" name="Picture 2" descr="C:\Documents and Settings\admin\Local Settings\Temporary Internet Files\Content.IE5\H9HAZMJJ\MP90031373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57950" y="928670"/>
            <a:ext cx="2400304" cy="1580200"/>
          </a:xfrm>
          <a:prstGeom prst="rect">
            <a:avLst/>
          </a:prstGeom>
          <a:noFill/>
        </p:spPr>
      </p:pic>
      <p:pic>
        <p:nvPicPr>
          <p:cNvPr id="9" name="Picture 19" descr="MC900232197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00496" y="2857496"/>
            <a:ext cx="3671887" cy="20224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1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6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9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214678" y="2643182"/>
            <a:ext cx="2643206" cy="1214446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vlákniny</a:t>
            </a:r>
            <a:endParaRPr lang="cs-CZ" sz="3600" b="1" dirty="0"/>
          </a:p>
        </p:txBody>
      </p:sp>
      <p:pic>
        <p:nvPicPr>
          <p:cNvPr id="6146" name="Picture 2" descr="C:\Documents and Settings\admin\Local Settings\Temporary Internet Files\Content.IE5\06UB5DB7\MP90040060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3429000"/>
            <a:ext cx="2496312" cy="3121152"/>
          </a:xfrm>
          <a:prstGeom prst="rect">
            <a:avLst/>
          </a:prstGeom>
          <a:noFill/>
        </p:spPr>
      </p:pic>
      <p:pic>
        <p:nvPicPr>
          <p:cNvPr id="6147" name="Picture 3" descr="C:\Documents and Settings\admin\Local Settings\Temporary Internet Files\Content.IE5\RFD2DVDF\MP900387876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72198" y="3200400"/>
            <a:ext cx="2609088" cy="3657600"/>
          </a:xfrm>
          <a:prstGeom prst="rect">
            <a:avLst/>
          </a:prstGeom>
          <a:noFill/>
        </p:spPr>
      </p:pic>
      <p:pic>
        <p:nvPicPr>
          <p:cNvPr id="6148" name="Picture 4" descr="C:\Documents and Settings\admin\Local Settings\Temporary Internet Files\Content.IE5\06UB5DB7\MP900387862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48" y="285728"/>
            <a:ext cx="2018924" cy="2830267"/>
          </a:xfrm>
          <a:prstGeom prst="rect">
            <a:avLst/>
          </a:prstGeom>
          <a:noFill/>
        </p:spPr>
      </p:pic>
      <p:pic>
        <p:nvPicPr>
          <p:cNvPr id="6149" name="Picture 5" descr="C:\Documents and Settings\admin\Local Settings\Temporary Internet Files\Content.IE5\06UB5DB7\MP900387875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500694" y="0"/>
            <a:ext cx="3357160" cy="239477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Ke zdravé výživě patří i sport.</a:t>
            </a:r>
            <a:endParaRPr lang="cs-CZ" dirty="0"/>
          </a:p>
        </p:txBody>
      </p:sp>
      <p:pic>
        <p:nvPicPr>
          <p:cNvPr id="7170" name="Picture 2" descr="Soubor:Lukáš Osladil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1714488"/>
            <a:ext cx="2857500" cy="3552825"/>
          </a:xfrm>
          <a:prstGeom prst="rect">
            <a:avLst/>
          </a:prstGeom>
          <a:noFill/>
        </p:spPr>
      </p:pic>
      <p:pic>
        <p:nvPicPr>
          <p:cNvPr id="7172" name="Picture 4" descr="Soubor:Lionel Messi Player of the Year 201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7752" y="1643050"/>
            <a:ext cx="3047989" cy="37644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Zakroužkuj zdravá jídla.</a:t>
            </a:r>
            <a:endParaRPr lang="cs-CZ" dirty="0"/>
          </a:p>
        </p:txBody>
      </p:sp>
      <p:pic>
        <p:nvPicPr>
          <p:cNvPr id="1027" name="Picture 3" descr="C:\Documents and Settings\admin\Local Settings\Temporary Internet Files\Content.IE5\H9HAZMJJ\MP90042261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72198" y="1357298"/>
            <a:ext cx="2736538" cy="1597026"/>
          </a:xfrm>
          <a:prstGeom prst="rect">
            <a:avLst/>
          </a:prstGeom>
          <a:noFill/>
        </p:spPr>
      </p:pic>
      <p:pic>
        <p:nvPicPr>
          <p:cNvPr id="1028" name="Picture 4" descr="C:\Documents and Settings\admin\Local Settings\Temporary Internet Files\Content.IE5\RFD2DVDF\MP90044848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48" y="1357298"/>
            <a:ext cx="1285884" cy="857256"/>
          </a:xfrm>
          <a:prstGeom prst="rect">
            <a:avLst/>
          </a:prstGeom>
          <a:noFill/>
        </p:spPr>
      </p:pic>
      <p:pic>
        <p:nvPicPr>
          <p:cNvPr id="1029" name="Picture 5" descr="C:\Documents and Settings\admin\Local Settings\Temporary Internet Files\Content.IE5\H9HAZMJJ\MC90023816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86314" y="5293405"/>
            <a:ext cx="2038358" cy="1564595"/>
          </a:xfrm>
          <a:prstGeom prst="rect">
            <a:avLst/>
          </a:prstGeom>
          <a:noFill/>
        </p:spPr>
      </p:pic>
      <p:pic>
        <p:nvPicPr>
          <p:cNvPr id="1030" name="Picture 6" descr="C:\Documents and Settings\admin\Local Settings\Temporary Internet Files\Content.IE5\06UB5DB7\MC90023424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14349" y="4827798"/>
            <a:ext cx="1714512" cy="1491940"/>
          </a:xfrm>
          <a:prstGeom prst="rect">
            <a:avLst/>
          </a:prstGeom>
          <a:noFill/>
        </p:spPr>
      </p:pic>
      <p:pic>
        <p:nvPicPr>
          <p:cNvPr id="11" name="Picture 5" descr="C:\Users\student.ZSMS\AppData\Local\Microsoft\Windows\Temporary Internet Files\Content.IE5\IT379V5Q\MC90008995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7072330" y="3643314"/>
            <a:ext cx="1643074" cy="1035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admin\Local Settings\Temporary Internet Files\Content.IE5\H9HAZMJJ\MP90044869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357554" y="1428736"/>
            <a:ext cx="1571604" cy="1178703"/>
          </a:xfrm>
          <a:prstGeom prst="rect">
            <a:avLst/>
          </a:prstGeom>
          <a:noFill/>
        </p:spPr>
      </p:pic>
      <p:pic>
        <p:nvPicPr>
          <p:cNvPr id="1033" name="Picture 9" descr="C:\Documents and Settings\admin\Local Settings\Temporary Internet Files\Content.IE5\H9HAZMJJ\MC900088308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143240" y="5857892"/>
            <a:ext cx="1846114" cy="807973"/>
          </a:xfrm>
          <a:prstGeom prst="rect">
            <a:avLst/>
          </a:prstGeom>
          <a:noFill/>
        </p:spPr>
      </p:pic>
      <p:pic>
        <p:nvPicPr>
          <p:cNvPr id="1034" name="Picture 10" descr="C:\Documents and Settings\admin\Local Settings\Temporary Internet Files\Content.IE5\KCZ5Y2A2\MC900441747[1].pn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214810" y="2428868"/>
            <a:ext cx="1443038" cy="1443038"/>
          </a:xfrm>
          <a:prstGeom prst="rect">
            <a:avLst/>
          </a:prstGeom>
          <a:noFill/>
        </p:spPr>
      </p:pic>
      <p:pic>
        <p:nvPicPr>
          <p:cNvPr id="1035" name="Picture 11" descr="C:\Documents and Settings\admin\Local Settings\Temporary Internet Files\Content.IE5\RFD2DVDF\MC900088416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357158" y="3214686"/>
            <a:ext cx="1478538" cy="1212057"/>
          </a:xfrm>
          <a:prstGeom prst="rect">
            <a:avLst/>
          </a:prstGeom>
          <a:noFill/>
        </p:spPr>
      </p:pic>
      <p:pic>
        <p:nvPicPr>
          <p:cNvPr id="1036" name="Picture 12" descr="C:\Documents and Settings\admin\Local Settings\Temporary Internet Files\Content.IE5\RFD2DVDF\MP900408868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857356" y="2571744"/>
            <a:ext cx="1643050" cy="1643050"/>
          </a:xfrm>
          <a:prstGeom prst="rect">
            <a:avLst/>
          </a:prstGeom>
          <a:noFill/>
        </p:spPr>
      </p:pic>
      <p:pic>
        <p:nvPicPr>
          <p:cNvPr id="1037" name="Picture 13" descr="C:\Documents and Settings\admin\Local Settings\Temporary Internet Files\Content.IE5\RFD2DVDF\MP900430828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715008" y="2857496"/>
            <a:ext cx="1065973" cy="1602873"/>
          </a:xfrm>
          <a:prstGeom prst="rect">
            <a:avLst/>
          </a:prstGeom>
          <a:noFill/>
        </p:spPr>
      </p:pic>
      <p:pic>
        <p:nvPicPr>
          <p:cNvPr id="1038" name="Picture 14" descr="C:\Documents and Settings\admin\Local Settings\Temporary Internet Files\Content.IE5\06UB5DB7\MP900448644[1]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571868" y="3929066"/>
            <a:ext cx="1928794" cy="1246332"/>
          </a:xfrm>
          <a:prstGeom prst="rect">
            <a:avLst/>
          </a:prstGeom>
          <a:noFill/>
        </p:spPr>
      </p:pic>
      <p:sp>
        <p:nvSpPr>
          <p:cNvPr id="19" name="Elipsa 18"/>
          <p:cNvSpPr/>
          <p:nvPr/>
        </p:nvSpPr>
        <p:spPr>
          <a:xfrm>
            <a:off x="571472" y="1000108"/>
            <a:ext cx="1714512" cy="1714512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3143240" y="1142984"/>
            <a:ext cx="2071702" cy="1714512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6000760" y="1000108"/>
            <a:ext cx="2786082" cy="2071702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7072330" y="3214686"/>
            <a:ext cx="1714512" cy="1714512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3143240" y="5572140"/>
            <a:ext cx="1714512" cy="1285860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500034" y="4500570"/>
            <a:ext cx="2143140" cy="1857388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3500430" y="3714752"/>
            <a:ext cx="2143140" cy="1857388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9" name="Picture 15" descr="C:\Documents and Settings\admin\Local Settings\Temporary Internet Files\Content.IE5\RFD2DVDF\MP900425215[1].jp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7215206" y="5072074"/>
            <a:ext cx="1428736" cy="14287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1" grpId="0" animBg="1"/>
      <p:bldP spid="22" grpId="0" animBg="1"/>
      <p:bldP spid="23" grpId="0" animBg="1"/>
      <p:bldP spid="26" grpId="0" animBg="1"/>
      <p:bldP spid="2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galerie MS Word</a:t>
            </a:r>
          </a:p>
          <a:p>
            <a:r>
              <a:rPr lang="cs-CZ" dirty="0" smtClean="0">
                <a:hlinkClick r:id="rId2"/>
              </a:rPr>
              <a:t>http://cs.wikipedia.org/wiki/Soubor:Luk%C3%A1%C5%A1_Osladil.jpg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http://cs.wikipedia.org/wiki/Soubor:Lionel_Messi_Player_of_the_Year_2011.jpg</a:t>
            </a:r>
            <a:endParaRPr lang="cs-CZ" dirty="0" smtClean="0"/>
          </a:p>
          <a:p>
            <a:r>
              <a:rPr lang="cs-CZ" dirty="0"/>
              <a:t>(</a:t>
            </a:r>
            <a:r>
              <a:rPr lang="cs-CZ" dirty="0" smtClean="0"/>
              <a:t>Cit. 12.2.2013)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158</Words>
  <Application>Microsoft Office PowerPoint</Application>
  <PresentationFormat>Předvádění na obrazovce (4:3)</PresentationFormat>
  <Paragraphs>49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Pro správné fungování našeho těla je důležitá zdravá a vyvážená strava.</vt:lpstr>
      <vt:lpstr>Naše strava má obsahovat:</vt:lpstr>
      <vt:lpstr>Snímek 5</vt:lpstr>
      <vt:lpstr>Snímek 6</vt:lpstr>
      <vt:lpstr>Snímek 7</vt:lpstr>
      <vt:lpstr>Ke zdravé výživě patří i sport.</vt:lpstr>
      <vt:lpstr>Zakroužkuj zdravá jídla.</vt:lpstr>
      <vt:lpstr>Zdroje</vt:lpstr>
    </vt:vector>
  </TitlesOfParts>
  <Company>ZŠT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Zakroužkuj zdravá jídla.</dc:title>
  <dc:creator>Admin</dc:creator>
  <cp:lastModifiedBy>Admin</cp:lastModifiedBy>
  <cp:revision>16</cp:revision>
  <dcterms:created xsi:type="dcterms:W3CDTF">2013-02-23T19:35:28Z</dcterms:created>
  <dcterms:modified xsi:type="dcterms:W3CDTF">2013-02-23T20:29:00Z</dcterms:modified>
</cp:coreProperties>
</file>