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61" r:id="rId4"/>
    <p:sldId id="260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C53D2A-9921-44FA-846F-F5EF7FB88E29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68B7A9-5990-4CE1-8CF5-3CDD3C940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084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VY_32_INOVACE_01_AJ_Do</a:t>
            </a:r>
            <a:r>
              <a:rPr lang="cs-CZ" sz="3600" dirty="0" smtClean="0">
                <a:solidFill>
                  <a:srgbClr val="FF0000"/>
                </a:solidFill>
              </a:rPr>
              <a:t>, </a:t>
            </a:r>
            <a:r>
              <a:rPr lang="cs-CZ" sz="3600" dirty="0" err="1" smtClean="0">
                <a:solidFill>
                  <a:srgbClr val="FF0000"/>
                </a:solidFill>
              </a:rPr>
              <a:t>don´t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79512" y="2060848"/>
            <a:ext cx="840794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 5. 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mushrooming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winter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autumn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swimming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</a:p>
          <a:p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watching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TV,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milk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apples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ice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cream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cheese,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chocolate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fish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reading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books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</a:p>
          <a:p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sleeping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skiing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maths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endParaRPr lang="cs-CZ" b="1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tvoření otázek typu „Do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?“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odpovědí</a:t>
            </a: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.),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tvoření vět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slovesem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(3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osoba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sg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052736"/>
            <a:ext cx="2842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36665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3092" y="0"/>
            <a:ext cx="6896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Yes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I do.  NO, I </a:t>
            </a:r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don´t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5189" y="923330"/>
            <a:ext cx="85949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summer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5189" y="5032741"/>
            <a:ext cx="87909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swimming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189" y="4210859"/>
            <a:ext cx="87888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autumn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5189" y="2567094"/>
            <a:ext cx="8944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spring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5189" y="3388976"/>
            <a:ext cx="87559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winter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5189" y="5854625"/>
            <a:ext cx="89688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watching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TV? </a:t>
            </a:r>
            <a:r>
              <a:rPr lang="cs-CZ" sz="4400" b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5189" y="1745212"/>
            <a:ext cx="90801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mushrooming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1108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3092" y="0"/>
            <a:ext cx="6896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Yes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I do.  NO, I </a:t>
            </a:r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don´t</a:t>
            </a:r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5189" y="923330"/>
            <a:ext cx="87936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milk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5189" y="5032741"/>
            <a:ext cx="72291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fish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189" y="4210859"/>
            <a:ext cx="86473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chocolate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5189" y="2567094"/>
            <a:ext cx="89027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ice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cream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5189" y="3388976"/>
            <a:ext cx="88417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cheese? ______________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5189" y="5854625"/>
            <a:ext cx="79248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5189" y="1745212"/>
            <a:ext cx="87584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apples</a:t>
            </a:r>
            <a:r>
              <a:rPr lang="cs-CZ" sz="4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 ______________</a:t>
            </a:r>
            <a:endParaRPr lang="cs-CZ" sz="4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1699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632633"/>
              </p:ext>
            </p:extLst>
          </p:nvPr>
        </p:nvGraphicFramePr>
        <p:xfrm>
          <a:off x="107504" y="1397000"/>
          <a:ext cx="8856984" cy="390518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672408"/>
                <a:gridCol w="1728192"/>
                <a:gridCol w="1872208"/>
                <a:gridCol w="1584176"/>
              </a:tblGrid>
              <a:tr h="547457">
                <a:tc>
                  <a:txBody>
                    <a:bodyPr/>
                    <a:lstStyle/>
                    <a:p>
                      <a:r>
                        <a:rPr lang="cs-CZ" sz="2400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YES, I do.   NO, I </a:t>
                      </a:r>
                      <a:r>
                        <a:rPr lang="cs-CZ" sz="2400" b="0" cap="none" spc="0" dirty="0" err="1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don´t</a:t>
                      </a:r>
                      <a:r>
                        <a:rPr lang="cs-CZ" sz="2400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. </a:t>
                      </a:r>
                      <a:endParaRPr lang="cs-CZ" sz="2400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John</a:t>
                      </a:r>
                      <a:endParaRPr lang="cs-CZ" dirty="0"/>
                    </a:p>
                  </a:txBody>
                  <a:tcPr/>
                </a:tc>
              </a:tr>
              <a:tr h="62044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maths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skiing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summer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swimming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sleeping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Do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you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like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reading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400" b="1" dirty="0" err="1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books</a:t>
                      </a:r>
                      <a:r>
                        <a:rPr lang="cs-CZ" sz="2400" b="1" dirty="0" smtClean="0">
                          <a:ln w="18000">
                            <a:solidFill>
                              <a:schemeClr val="accent4">
                                <a:lumMod val="50000"/>
                              </a:schemeClr>
                            </a:solidFill>
                            <a:prstDash val="solid"/>
                            <a:miter lim="800000"/>
                          </a:ln>
                          <a:solidFill>
                            <a:schemeClr val="accent4">
                              <a:lumMod val="75000"/>
                            </a:schemeClr>
                          </a:solidFill>
                          <a:effectLst>
                            <a:outerShdw blurRad="25500" dist="23000" dir="7020000" algn="tl">
                              <a:srgbClr val="000000">
                                <a:alpha val="50000"/>
                              </a:srgbClr>
                            </a:outerShdw>
                          </a:effectLst>
                        </a:rPr>
                        <a:t>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548680"/>
            <a:ext cx="47820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Ask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your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friends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….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678308"/>
              </p:ext>
            </p:extLst>
          </p:nvPr>
        </p:nvGraphicFramePr>
        <p:xfrm>
          <a:off x="107504" y="5445224"/>
          <a:ext cx="8856984" cy="1112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8569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Peter </a:t>
                      </a:r>
                      <a:r>
                        <a:rPr lang="cs-CZ" dirty="0" err="1" smtClean="0"/>
                        <a:t>likes</a:t>
                      </a:r>
                      <a:r>
                        <a:rPr lang="cs-CZ" smtClean="0"/>
                        <a:t> …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9104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7"/>
            <a:ext cx="84249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</a:t>
            </a:r>
            <a:r>
              <a:rPr lang="cs-CZ" dirty="0" smtClean="0"/>
              <a:t>2010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Vytvořeno: </a:t>
            </a:r>
            <a:r>
              <a:rPr lang="cs-CZ" dirty="0" smtClean="0"/>
              <a:t> 2011, upraveno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024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326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VY_32_INOVACE_01_AJ_Do, don´t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VY_32_INOVACE_69_Do, don´t</dc:title>
  <cp:lastModifiedBy>Admin</cp:lastModifiedBy>
  <cp:revision>17</cp:revision>
  <dcterms:modified xsi:type="dcterms:W3CDTF">2013-02-23T22:22:42Z</dcterms:modified>
</cp:coreProperties>
</file>