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Počet teček s nápovědou odpovídá celkovému počtu písmen. </a:t>
            </a:r>
            <a:endParaRPr lang="cs-CZ" sz="1000" i="1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Kraj Vysočina (orientace na mapě)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VY_32_INOVACE_20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sz="1600" dirty="0" smtClean="0">
              <a:latin typeface="Tahoma" pitchFamily="34" charset="0"/>
            </a:endParaRPr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snímku 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Kraj Vysočina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Třebíče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55576" y="3501008"/>
            <a:ext cx="15000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….A..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2780928"/>
            <a:ext cx="19029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Jihlava</a:t>
            </a:r>
            <a:endParaRPr lang="cs-CZ" sz="4800" b="1" dirty="0"/>
          </a:p>
        </p:txBody>
      </p:sp>
      <p:pic>
        <p:nvPicPr>
          <p:cNvPr id="102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471" y="1971417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64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Pacova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43608" y="3933056"/>
            <a:ext cx="14638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..R….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394609"/>
            <a:ext cx="22785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Obrataň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87967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36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Havlíčkova Brodu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43608" y="3140968"/>
            <a:ext cx="1660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....A…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996952"/>
            <a:ext cx="24886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Šlapanka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026876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71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u Telče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3212976"/>
            <a:ext cx="10624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.Á..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65603" y="2941493"/>
            <a:ext cx="14686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Bába</a:t>
            </a:r>
            <a:endParaRPr lang="cs-CZ" sz="4800" b="1" dirty="0"/>
          </a:p>
        </p:txBody>
      </p:sp>
      <p:pic>
        <p:nvPicPr>
          <p:cNvPr id="9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83385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82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Klášter u Humpolce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3573016"/>
            <a:ext cx="11047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157517"/>
            <a:ext cx="1372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Želiv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439" y="1660390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904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u Žďáru nad Sázavou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933056"/>
            <a:ext cx="13548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…Ž…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140968"/>
            <a:ext cx="21275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Blažkov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753" y="1612817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5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Nádrž u Třebíče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3573016"/>
            <a:ext cx="14462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…..I..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708920"/>
            <a:ext cx="23006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Dalešice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7927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491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Kóta 713 u Jihlavy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284984"/>
            <a:ext cx="19301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..R..N..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284984"/>
            <a:ext cx="22213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Strážník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16832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560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Vrchy u Nového Města na Moravě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67544" y="3717032"/>
            <a:ext cx="1406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…R…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3068960"/>
            <a:ext cx="21961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Žďárské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050" y="1771943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12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Světlé nad Sázavou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429000"/>
            <a:ext cx="2196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..L.. ..S..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573016"/>
            <a:ext cx="32975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Dolní Město</a:t>
            </a:r>
            <a:endParaRPr lang="cs-CZ" sz="4800" b="1" dirty="0"/>
          </a:p>
        </p:txBody>
      </p:sp>
      <p:pic>
        <p:nvPicPr>
          <p:cNvPr id="8" name="Picture 4" descr="C:\Documents and Settings\Jan\Local Settings\Temporary Internet Files\Content.IE5\TZ7NHTGE\MC900354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002" y="1772816"/>
            <a:ext cx="3812062" cy="38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02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292</Words>
  <Application>Microsoft Office PowerPoint</Application>
  <PresentationFormat>Předvádění na obrazovce (4:3)</PresentationFormat>
  <Paragraphs>75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Kraj Vysočina</vt:lpstr>
      <vt:lpstr>Řeka u Třebíče</vt:lpstr>
      <vt:lpstr>Obec u Pacova</vt:lpstr>
      <vt:lpstr>Řeka u Havlíčkova Brodu</vt:lpstr>
      <vt:lpstr>Název kóty u Telče</vt:lpstr>
      <vt:lpstr>Klášter u Humpolce</vt:lpstr>
      <vt:lpstr>Název kóty u Žďáru nad Sázavou</vt:lpstr>
      <vt:lpstr>Nádrž u Třebíče</vt:lpstr>
      <vt:lpstr>Kóta 713 u Jihlavy</vt:lpstr>
      <vt:lpstr>Vrchy u Nového Města na Moravě</vt:lpstr>
      <vt:lpstr>Obec u Světlé nad Sázavou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2003-01-01T02:06:16Z</dcterms:modified>
</cp:coreProperties>
</file>