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69" r:id="rId4"/>
    <p:sldId id="260" r:id="rId5"/>
    <p:sldId id="261" r:id="rId6"/>
    <p:sldId id="263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image" Target="../media/image10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C3415-E539-4480-981C-E81E25B41CE5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208D14-027D-430E-B37A-96AAAB8BA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511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napíší slova, po vyplnění křížovky kliknou na plochu pro kontrolu.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208D14-027D-430E-B37A-96AAAB8BA77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752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sloupce „</a:t>
            </a:r>
            <a:r>
              <a:rPr lang="cs-CZ" dirty="0" err="1" smtClean="0"/>
              <a:t>Name</a:t>
            </a:r>
            <a:r>
              <a:rPr lang="cs-CZ" dirty="0" smtClean="0"/>
              <a:t>“ napíší</a:t>
            </a:r>
            <a:r>
              <a:rPr lang="cs-CZ" baseline="0" dirty="0" smtClean="0"/>
              <a:t> žáci svá jména a označí, zda mají určitý nápoj rádi či ne (</a:t>
            </a:r>
            <a:r>
              <a:rPr lang="cs-CZ" baseline="0" dirty="0" err="1" smtClean="0"/>
              <a:t>tick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cross</a:t>
            </a:r>
            <a:r>
              <a:rPr lang="cs-CZ" baseline="0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208D14-027D-430E-B37A-96AAAB8BA77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849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13" Type="http://schemas.openxmlformats.org/officeDocument/2006/relationships/package" Target="../embeddings/List_aplikace_Microsoft_Excel2.xlsx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3.wmf"/><Relationship Id="rId12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.emf"/><Relationship Id="rId11" Type="http://schemas.openxmlformats.org/officeDocument/2006/relationships/image" Target="../media/image7.wmf"/><Relationship Id="rId5" Type="http://schemas.openxmlformats.org/officeDocument/2006/relationships/package" Target="../embeddings/List_aplikace_Microsoft_Excel1.xlsx"/><Relationship Id="rId15" Type="http://schemas.openxmlformats.org/officeDocument/2006/relationships/image" Target="../media/image8.wmf"/><Relationship Id="rId10" Type="http://schemas.openxmlformats.org/officeDocument/2006/relationships/image" Target="../media/image6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12.jpeg"/><Relationship Id="rId14" Type="http://schemas.openxmlformats.org/officeDocument/2006/relationships/image" Target="../media/image11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3.wmf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3.emf"/><Relationship Id="rId11" Type="http://schemas.openxmlformats.org/officeDocument/2006/relationships/image" Target="../media/image7.wmf"/><Relationship Id="rId5" Type="http://schemas.openxmlformats.org/officeDocument/2006/relationships/package" Target="../embeddings/List_aplikace_Microsoft_Excel3.xlsx"/><Relationship Id="rId10" Type="http://schemas.openxmlformats.org/officeDocument/2006/relationships/image" Target="../media/image6.wmf"/><Relationship Id="rId4" Type="http://schemas.openxmlformats.org/officeDocument/2006/relationships/oleObject" Target="../embeddings/oleObject3.bin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ml%C3%A9ko&amp;ex=1#ai:MC900278534|" TargetMode="External"/><Relationship Id="rId7" Type="http://schemas.openxmlformats.org/officeDocument/2006/relationships/hyperlink" Target="http://office.microsoft.com/cs-cz/images/results.aspx?qu=k%C3%A1va&amp;ex=1#ai:MP900403166|" TargetMode="External"/><Relationship Id="rId2" Type="http://schemas.openxmlformats.org/officeDocument/2006/relationships/hyperlink" Target="http://office.microsoft.com/cs-cz/images/results.aspx?qu=%C4%8Daj&amp;ex=1#ai:MC900290243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limon%C3%A1da&amp;ex=1#ai:MC900297517|" TargetMode="External"/><Relationship Id="rId5" Type="http://schemas.openxmlformats.org/officeDocument/2006/relationships/hyperlink" Target="http://office.microsoft.com/cs-cz/images/results.aspx?qu=juice&amp;ex=1#ai:MC900232682|" TargetMode="External"/><Relationship Id="rId4" Type="http://schemas.openxmlformats.org/officeDocument/2006/relationships/hyperlink" Target="http://office.microsoft.com/cs-cz/images/results.aspx?qu=lahev&amp;ex=1#ai:MC900234233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3573016"/>
            <a:ext cx="8928992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VY_32_INOVACE_03_AJ_Food and </a:t>
            </a:r>
            <a:r>
              <a:rPr lang="cs-CZ" sz="3600" dirty="0" err="1" smtClean="0">
                <a:solidFill>
                  <a:srgbClr val="FF0000"/>
                </a:solidFill>
              </a:rPr>
              <a:t>drinks</a:t>
            </a:r>
            <a:r>
              <a:rPr lang="cs-CZ" sz="3600" dirty="0" smtClean="0">
                <a:solidFill>
                  <a:srgbClr val="FF0000"/>
                </a:solidFill>
              </a:rPr>
              <a:t>  2</a:t>
            </a:r>
            <a:br>
              <a:rPr lang="cs-CZ" sz="3600" dirty="0" smtClean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113772" y="1692938"/>
            <a:ext cx="793121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3., 4. a 5. 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drinks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tea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milk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water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juice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lemonade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coffee</a:t>
            </a:r>
            <a:endParaRPr lang="cs-CZ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slovní zásoby tématu „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Drinks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 a odpovědí</a:t>
            </a:r>
          </a:p>
          <a:p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do. No, I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 na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otázky typu: Do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…? a tvoření vět </a:t>
            </a:r>
            <a:endParaRPr lang="cs-CZ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slovesem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(3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osoba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sg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69499"/>
            <a:ext cx="28423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3337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notebook\Local Settings\Temporary Internet Files\Content.IE5\T03THZB6\MC9002902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6914" y="4465707"/>
            <a:ext cx="1895192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O8AV1WUZ\MC9002342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848" y="4421132"/>
            <a:ext cx="2456507" cy="213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3LP0YC6G\MP90040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402" y="1772816"/>
            <a:ext cx="2663412" cy="178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notebook\Local Settings\Temporary Internet Files\Content.IE5\T03THZB6\MC900232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172" y="4001954"/>
            <a:ext cx="1676400" cy="255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Documents and Settings\notebook\Local Settings\Temporary Internet Files\Content.IE5\T03THZB6\MC900278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533" y="1582860"/>
            <a:ext cx="154167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15616" y="162755"/>
            <a:ext cx="4377067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Drinks</a:t>
            </a:r>
            <a:endParaRPr lang="cs-CZ" sz="6600" dirty="0">
              <a:ln w="18000">
                <a:solidFill>
                  <a:srgbClr val="FF0000"/>
                </a:solidFill>
                <a:prstDash val="solid"/>
                <a:miter lim="800000"/>
              </a:ln>
            </a:endParaRPr>
          </a:p>
        </p:txBody>
      </p:sp>
      <p:pic>
        <p:nvPicPr>
          <p:cNvPr id="9" name="Picture 2" descr="C:\Users\Admin\AppData\Local\Microsoft\Windows\Temporary Internet Files\Content.IE5\JC00NLAW\MC9002975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722" y="1582860"/>
            <a:ext cx="117957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7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notebook\Local Settings\Temporary Internet Files\Content.IE5\T03THZB6\MC9002902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244" y="1052736"/>
            <a:ext cx="1895192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O8AV1WUZ\MC9002342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766" y="770570"/>
            <a:ext cx="2456507" cy="213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3LP0YC6G\MP90040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588" y="4437112"/>
            <a:ext cx="2663412" cy="178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notebook\Local Settings\Temporary Internet Files\Content.IE5\T03THZB6\MC900232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501008"/>
            <a:ext cx="1676400" cy="255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Documents and Settings\notebook\Local Settings\Temporary Internet Files\Content.IE5\T03THZB6\MC900278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046" y="965030"/>
            <a:ext cx="154167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15616" y="23101"/>
            <a:ext cx="437706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…?</a:t>
            </a:r>
            <a:endParaRPr lang="cs-CZ" sz="4400" dirty="0">
              <a:ln w="18000">
                <a:solidFill>
                  <a:srgbClr val="FF0000"/>
                </a:solidFill>
                <a:prstDash val="solid"/>
                <a:miter lim="800000"/>
              </a:ln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12046" y="2790939"/>
            <a:ext cx="1239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milk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48264" y="6055295"/>
            <a:ext cx="16191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coffee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14380" y="3113016"/>
            <a:ext cx="15792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water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18059" y="6055294"/>
            <a:ext cx="130356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juice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15450" y="5964736"/>
            <a:ext cx="256031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lemonade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70731" y="2874651"/>
            <a:ext cx="94929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tea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5807937" y="207766"/>
            <a:ext cx="30243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sz="2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2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do. No, I </a:t>
            </a:r>
            <a:r>
              <a:rPr lang="cs-CZ" sz="2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sz="2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</a:t>
            </a:r>
            <a:endParaRPr lang="cs-CZ" sz="2000" dirty="0">
              <a:ln w="18000">
                <a:solidFill>
                  <a:srgbClr val="FF0000"/>
                </a:solidFill>
                <a:prstDash val="solid"/>
                <a:miter lim="800000"/>
              </a:ln>
            </a:endParaRPr>
          </a:p>
        </p:txBody>
      </p:sp>
      <p:pic>
        <p:nvPicPr>
          <p:cNvPr id="5122" name="Picture 2" descr="C:\Users\Admin\AppData\Local\Microsoft\Windows\Temporary Internet Files\Content.IE5\JC00NLAW\MC9002975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148" y="4005064"/>
            <a:ext cx="117957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309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notebook\Local Settings\Temporary Internet Files\Content.IE5\T03THZB6\MC9002902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687" y="2585790"/>
            <a:ext cx="1117508" cy="109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O8AV1WUZ\MC9002342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942" y="4837049"/>
            <a:ext cx="1228253" cy="106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3LP0YC6G\MP90040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5698" y="5908916"/>
            <a:ext cx="1331706" cy="89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notebook\Local Settings\Temporary Internet Files\Content.IE5\T03THZB6\MC900232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450" y="1553872"/>
            <a:ext cx="838200" cy="127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Documents and Settings\notebook\Local Settings\Temporary Internet Files\Content.IE5\T03THZB6\MC900278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535" y="723839"/>
            <a:ext cx="770839" cy="91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45855" y="1877904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  <a:r>
              <a:rPr lang="cs-CZ" sz="40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il__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409" y="4882598"/>
            <a:ext cx="221086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o__f__e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66728" y="2852936"/>
            <a:ext cx="20489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</a:t>
            </a:r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__t__r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67897" y="3775392"/>
            <a:ext cx="17459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r>
              <a:rPr lang="cs-CZ" sz="40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ic</a:t>
            </a:r>
            <a:r>
              <a:rPr lang="cs-CZ" sz="40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32946" y="5758642"/>
            <a:ext cx="30187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</a:t>
            </a:r>
            <a:r>
              <a:rPr lang="cs-CZ" sz="40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monad</a:t>
            </a:r>
            <a:r>
              <a:rPr lang="cs-CZ" sz="40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409" y="965031"/>
            <a:ext cx="11785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4000" b="1" dirty="0" err="1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__a</a:t>
            </a:r>
            <a:endParaRPr lang="cs-CZ" sz="40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2870" y="63778"/>
            <a:ext cx="72855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know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missing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letters</a:t>
            </a:r>
            <a:r>
              <a:rPr lang="cs-CZ" sz="3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36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0000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792173"/>
              </p:ext>
            </p:extLst>
          </p:nvPr>
        </p:nvGraphicFramePr>
        <p:xfrm>
          <a:off x="6146159" y="723837"/>
          <a:ext cx="2983074" cy="61184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983074"/>
              </a:tblGrid>
              <a:tr h="87406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Write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words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             in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alphabetical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order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: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" name="Picture 2" descr="C:\Users\Admin\AppData\Local\Microsoft\Windows\Temporary Internet Files\Content.IE5\JC00NLAW\MC9002975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428" y="3284984"/>
            <a:ext cx="891037" cy="1377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86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066266" y="162755"/>
            <a:ext cx="7980794" cy="6572585"/>
            <a:chOff x="1066266" y="162755"/>
            <a:chExt cx="7980794" cy="6572585"/>
          </a:xfrm>
        </p:grpSpPr>
        <p:graphicFrame>
          <p:nvGraphicFramePr>
            <p:cNvPr id="16" name="Objekt 1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308347841"/>
                </p:ext>
              </p:extLst>
            </p:nvPr>
          </p:nvGraphicFramePr>
          <p:xfrm>
            <a:off x="1215923" y="1418803"/>
            <a:ext cx="7831137" cy="531653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106" name="List" r:id="rId5" imgW="4886249" imgH="1723949" progId="Excel.Sheet.12">
                    <p:embed/>
                  </p:oleObj>
                </mc:Choice>
                <mc:Fallback>
                  <p:oleObj name="List" r:id="rId5" imgW="4886249" imgH="1723949" progId="Excel.Sheet.12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1215923" y="1418803"/>
                          <a:ext cx="7831137" cy="5316537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1027" name="Picture 3" descr="C:\Documents and Settings\notebook\Local Settings\Temporary Internet Files\Content.IE5\T03THZB6\MC90029024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36" y="2310030"/>
              <a:ext cx="803295" cy="7853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Documents and Settings\notebook\Local Settings\Temporary Internet Files\Content.IE5\O8AV1WUZ\MC900234233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2027864"/>
              <a:ext cx="1228253" cy="10675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C:\Documents and Settings\notebook\Local Settings\Temporary Internet Files\Content.IE5\3LP0YC6G\MP900403166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2827" y="2478072"/>
              <a:ext cx="926517" cy="7122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" name="Picture 2" descr="C:\Documents and Settings\notebook\Local Settings\Temporary Internet Files\Content.IE5\T03THZB6\MC900232682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00392" y="162755"/>
              <a:ext cx="838200" cy="12771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5" descr="C:\Documents and Settings\notebook\Local Settings\Temporary Internet Files\Content.IE5\T03THZB6\MC900278534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9949" y="2782913"/>
              <a:ext cx="738603" cy="8730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bdélník 4"/>
            <p:cNvSpPr/>
            <p:nvPr/>
          </p:nvSpPr>
          <p:spPr>
            <a:xfrm>
              <a:off x="1066266" y="162755"/>
              <a:ext cx="6912768" cy="76944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400" b="1" dirty="0" err="1" smtClean="0">
                  <a:ln w="18000">
                    <a:solidFill>
                      <a:srgbClr val="FF000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Complete</a:t>
              </a:r>
              <a:r>
                <a:rPr lang="cs-CZ" sz="4400" b="1" dirty="0" smtClean="0">
                  <a:ln w="18000">
                    <a:solidFill>
                      <a:srgbClr val="FF000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 </a:t>
              </a:r>
              <a:r>
                <a:rPr lang="cs-CZ" sz="4400" b="1" dirty="0" err="1" smtClean="0">
                  <a:ln w="18000">
                    <a:solidFill>
                      <a:srgbClr val="FF000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the</a:t>
              </a:r>
              <a:r>
                <a:rPr lang="cs-CZ" sz="4400" b="1" dirty="0">
                  <a:ln w="18000">
                    <a:solidFill>
                      <a:srgbClr val="FF000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 </a:t>
              </a:r>
              <a:r>
                <a:rPr lang="cs-CZ" sz="4400" b="1" dirty="0" err="1" smtClean="0">
                  <a:ln w="18000">
                    <a:solidFill>
                      <a:srgbClr val="FF000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crossword</a:t>
              </a:r>
              <a:r>
                <a:rPr lang="cs-CZ" sz="4400" b="1" dirty="0" smtClean="0">
                  <a:ln w="18000">
                    <a:solidFill>
                      <a:srgbClr val="FF0000"/>
                    </a:solidFill>
                    <a:prstDash val="solid"/>
                    <a:miter lim="800000"/>
                  </a:ln>
                  <a:solidFill>
                    <a:srgbClr val="FFFF00"/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:</a:t>
              </a:r>
              <a:endParaRPr lang="cs-CZ" sz="4400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23528" y="162755"/>
            <a:ext cx="8805324" cy="6624736"/>
            <a:chOff x="-1156455" y="1844824"/>
            <a:chExt cx="8805324" cy="6624736"/>
          </a:xfrm>
        </p:grpSpPr>
        <p:sp>
          <p:nvSpPr>
            <p:cNvPr id="6" name="Obdélník 5"/>
            <p:cNvSpPr/>
            <p:nvPr/>
          </p:nvSpPr>
          <p:spPr>
            <a:xfrm>
              <a:off x="-1156455" y="1844824"/>
              <a:ext cx="8797315" cy="6624736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-331925" y="1844824"/>
              <a:ext cx="7980794" cy="6572585"/>
              <a:chOff x="1066266" y="162755"/>
              <a:chExt cx="7980794" cy="6572585"/>
            </a:xfrm>
          </p:grpSpPr>
          <p:graphicFrame>
            <p:nvGraphicFramePr>
              <p:cNvPr id="11" name="Objekt 10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208039143"/>
                  </p:ext>
                </p:extLst>
              </p:nvPr>
            </p:nvGraphicFramePr>
            <p:xfrm>
              <a:off x="1215923" y="1418803"/>
              <a:ext cx="7831137" cy="5316537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3107" name="List" r:id="rId13" imgW="4886249" imgH="1723949" progId="Excel.Sheet.12">
                      <p:embed/>
                    </p:oleObj>
                  </mc:Choice>
                  <mc:Fallback>
                    <p:oleObj name="List" r:id="rId13" imgW="4886249" imgH="1723949" progId="Excel.Sheet.12">
                      <p:embed/>
                      <p:pic>
                        <p:nvPicPr>
                          <p:cNvPr id="0" name=""/>
                          <p:cNvPicPr/>
                          <p:nvPr/>
                        </p:nvPicPr>
                        <p:blipFill>
                          <a:blip r:embed="rId14"/>
                          <a:stretch>
                            <a:fillRect/>
                          </a:stretch>
                        </p:blipFill>
                        <p:spPr>
                          <a:xfrm>
                            <a:off x="1215923" y="1418803"/>
                            <a:ext cx="7831137" cy="531653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12" name="Picture 3" descr="C:\Documents and Settings\notebook\Local Settings\Temporary Internet Files\Content.IE5\T03THZB6\MC900290243[1].wmf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95736" y="2310030"/>
                <a:ext cx="803295" cy="78538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3" name="Picture 5" descr="C:\Documents and Settings\notebook\Local Settings\Temporary Internet Files\Content.IE5\O8AV1WUZ\MC900234233[1].wmf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84168" y="2027864"/>
                <a:ext cx="936104" cy="106755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4" name="Picture 6" descr="C:\Documents and Settings\notebook\Local Settings\Temporary Internet Files\Content.IE5\3LP0YC6G\MP900403166[1].jpg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132827" y="2478072"/>
                <a:ext cx="926517" cy="71229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5" name="Picture 2" descr="C:\Documents and Settings\notebook\Local Settings\Temporary Internet Files\Content.IE5\T03THZB6\MC900232682[1].wmf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00392" y="162755"/>
                <a:ext cx="838200" cy="127714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7" name="Picture 5" descr="C:\Documents and Settings\notebook\Local Settings\Temporary Internet Files\Content.IE5\T03THZB6\MC900278534[1].wmf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59949" y="2782913"/>
                <a:ext cx="738603" cy="87309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Obdélník 17"/>
              <p:cNvSpPr/>
              <p:nvPr/>
            </p:nvSpPr>
            <p:spPr>
              <a:xfrm>
                <a:off x="1066266" y="162755"/>
                <a:ext cx="6912768" cy="7694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4400" b="1" dirty="0" err="1" smtClean="0">
                    <a:ln w="18000">
                      <a:solidFill>
                        <a:srgbClr val="FF0000"/>
                      </a:solidFill>
                      <a:prstDash val="solid"/>
                      <a:miter lim="800000"/>
                    </a:ln>
                    <a:solidFill>
                      <a:srgbClr val="FFFF00"/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Complete</a:t>
                </a:r>
                <a:r>
                  <a:rPr lang="cs-CZ" sz="4400" b="1" dirty="0" smtClean="0">
                    <a:ln w="18000">
                      <a:solidFill>
                        <a:srgbClr val="FF0000"/>
                      </a:solidFill>
                      <a:prstDash val="solid"/>
                      <a:miter lim="800000"/>
                    </a:ln>
                    <a:solidFill>
                      <a:srgbClr val="FFFF00"/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 </a:t>
                </a:r>
                <a:r>
                  <a:rPr lang="cs-CZ" sz="4400" b="1" dirty="0" err="1" smtClean="0">
                    <a:ln w="18000">
                      <a:solidFill>
                        <a:srgbClr val="FF0000"/>
                      </a:solidFill>
                      <a:prstDash val="solid"/>
                      <a:miter lim="800000"/>
                    </a:ln>
                    <a:solidFill>
                      <a:srgbClr val="FFFF00"/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the</a:t>
                </a:r>
                <a:r>
                  <a:rPr lang="cs-CZ" sz="4400" b="1" dirty="0">
                    <a:ln w="18000">
                      <a:solidFill>
                        <a:srgbClr val="FF0000"/>
                      </a:solidFill>
                      <a:prstDash val="solid"/>
                      <a:miter lim="800000"/>
                    </a:ln>
                    <a:solidFill>
                      <a:srgbClr val="FFFF00"/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 </a:t>
                </a:r>
                <a:r>
                  <a:rPr lang="cs-CZ" sz="4400" b="1" dirty="0" err="1" smtClean="0">
                    <a:ln w="18000">
                      <a:solidFill>
                        <a:srgbClr val="FF0000"/>
                      </a:solidFill>
                      <a:prstDash val="solid"/>
                      <a:miter lim="800000"/>
                    </a:ln>
                    <a:solidFill>
                      <a:srgbClr val="FFFF00"/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crossword</a:t>
                </a:r>
                <a:r>
                  <a:rPr lang="cs-CZ" sz="4400" b="1" dirty="0" smtClean="0">
                    <a:ln w="18000">
                      <a:solidFill>
                        <a:srgbClr val="FF0000"/>
                      </a:solidFill>
                      <a:prstDash val="solid"/>
                      <a:miter lim="800000"/>
                    </a:ln>
                    <a:solidFill>
                      <a:srgbClr val="FFFF00"/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:</a:t>
                </a:r>
                <a:endParaRPr lang="cs-CZ" sz="4400" dirty="0">
                  <a:ln w="18000">
                    <a:solidFill>
                      <a:srgbClr val="FF0000"/>
                    </a:solidFill>
                    <a:prstDash val="solid"/>
                    <a:miter lim="800000"/>
                  </a:ln>
                </a:endParaRPr>
              </a:p>
            </p:txBody>
          </p:sp>
        </p:grpSp>
      </p:grpSp>
      <p:pic>
        <p:nvPicPr>
          <p:cNvPr id="22" name="Picture 2" descr="C:\Users\Admin\AppData\Local\Microsoft\Windows\Temporary Internet Files\Content.IE5\JC00NLAW\MC90029751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19" y="3665491"/>
            <a:ext cx="589788" cy="91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49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1693034"/>
              </p:ext>
            </p:extLst>
          </p:nvPr>
        </p:nvGraphicFramePr>
        <p:xfrm>
          <a:off x="0" y="742950"/>
          <a:ext cx="9144000" cy="611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2" name="List" r:id="rId5" imgW="4276649" imgH="1723949" progId="Excel.Sheet.12">
                  <p:embed/>
                </p:oleObj>
              </mc:Choice>
              <mc:Fallback>
                <p:oleObj name="List" r:id="rId5" imgW="4276649" imgH="172394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0" y="742950"/>
                        <a:ext cx="9144000" cy="611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27" name="Picture 3" descr="C:\Documents and Settings\notebook\Local Settings\Temporary Internet Files\Content.IE5\T03THZB6\MC9002902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086926"/>
            <a:ext cx="803295" cy="78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O8AV1WUZ\MC90023423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278" y="942466"/>
            <a:ext cx="1228253" cy="106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3LP0YC6G\MP9004031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20098"/>
            <a:ext cx="926517" cy="71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notebook\Local Settings\Temporary Internet Files\Content.IE5\T03THZB6\MC90023268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750720"/>
            <a:ext cx="838200" cy="127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Documents and Settings\notebook\Local Settings\Temporary Internet Files\Content.IE5\T03THZB6\MC90027853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39696"/>
            <a:ext cx="738603" cy="87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66266" y="15271"/>
            <a:ext cx="69127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</a:t>
            </a:r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44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drink?</a:t>
            </a:r>
            <a:endParaRPr lang="cs-CZ" sz="4400" dirty="0">
              <a:ln w="18000">
                <a:solidFill>
                  <a:srgbClr val="FF0000"/>
                </a:solidFill>
                <a:prstDash val="solid"/>
                <a:miter lim="800000"/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" y="1451874"/>
            <a:ext cx="1282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Name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1" name="Picture 2" descr="C:\Users\Admin\AppData\Local\Microsoft\Windows\Temporary Internet Files\Content.IE5\JC00NLAW\MC90029751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0656" y="906786"/>
            <a:ext cx="713727" cy="110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65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980728"/>
            <a:ext cx="8498680" cy="349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 Mgr. Irena Trefilová,</a:t>
            </a:r>
          </a:p>
          <a:p>
            <a:endParaRPr lang="cs-CZ" dirty="0"/>
          </a:p>
          <a:p>
            <a:r>
              <a:rPr lang="cs-CZ" dirty="0" smtClean="0"/>
              <a:t>Škola:  Základní škola a mateřská škola Liběšice, okres Louny, 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r>
              <a:rPr lang="cs-CZ" sz="1100" dirty="0" err="1" smtClean="0"/>
              <a:t>tea</a:t>
            </a:r>
            <a:r>
              <a:rPr lang="cs-CZ" sz="1100" dirty="0"/>
              <a:t>: </a:t>
            </a:r>
            <a:r>
              <a:rPr lang="cs-CZ" sz="1100" dirty="0">
                <a:hlinkClick r:id="rId2"/>
              </a:rPr>
              <a:t>http://office.microsoft.com/cs-cz/images/results.aspx?qu=%C4%8Daj&amp;ex=1#ai:MC900290243</a:t>
            </a:r>
            <a:r>
              <a:rPr lang="cs-CZ" sz="1100" dirty="0" smtClean="0">
                <a:hlinkClick r:id="rId2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milk</a:t>
            </a:r>
            <a:r>
              <a:rPr lang="cs-CZ" sz="1100" dirty="0"/>
              <a:t>: </a:t>
            </a:r>
            <a:r>
              <a:rPr lang="cs-CZ" sz="1100" dirty="0">
                <a:hlinkClick r:id="rId3"/>
              </a:rPr>
              <a:t>http://office.microsoft.com/cs-cz/images/results.aspx?qu=ml%C3%A9ko&amp;ex=1#ai:MC900278534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water</a:t>
            </a:r>
            <a:r>
              <a:rPr lang="cs-CZ" sz="1100" dirty="0"/>
              <a:t>: </a:t>
            </a:r>
            <a:r>
              <a:rPr lang="cs-CZ" sz="1100" dirty="0">
                <a:hlinkClick r:id="rId4"/>
              </a:rPr>
              <a:t>http://office.microsoft.com/cs-cz/images/results.aspx?qu=lahev&amp;ex=1#ai:MC900234233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juice</a:t>
            </a:r>
            <a:r>
              <a:rPr lang="cs-CZ" sz="1100" dirty="0"/>
              <a:t>: </a:t>
            </a:r>
            <a:r>
              <a:rPr lang="cs-CZ" sz="1100" dirty="0">
                <a:hlinkClick r:id="rId5"/>
              </a:rPr>
              <a:t>http://office.microsoft.com/cs-cz/images/results.aspx?qu=juice&amp;ex=1#ai:MC900232682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lemonade</a:t>
            </a:r>
            <a:r>
              <a:rPr lang="cs-CZ" sz="1100" dirty="0"/>
              <a:t>: </a:t>
            </a:r>
            <a:r>
              <a:rPr lang="cs-CZ" sz="1100" dirty="0">
                <a:hlinkClick r:id="rId6"/>
              </a:rPr>
              <a:t>http://office.microsoft.com/cs-cz/images/results.aspx?qu=limon%C3%A1da&amp;ex=1#ai:MC900297517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coffee</a:t>
            </a:r>
            <a:r>
              <a:rPr lang="cs-CZ" sz="1100" dirty="0"/>
              <a:t>:  </a:t>
            </a:r>
            <a:r>
              <a:rPr lang="cs-CZ" sz="1100" dirty="0">
                <a:hlinkClick r:id="rId7"/>
              </a:rPr>
              <a:t>http://office.microsoft.com/cs-cz/images/results.aspx?qu=k%C3%A1va&amp;ex=1#ai:MP900403166</a:t>
            </a:r>
            <a:r>
              <a:rPr lang="cs-CZ" sz="1100" dirty="0" smtClean="0">
                <a:hlinkClick r:id="rId7"/>
              </a:rPr>
              <a:t>|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dirty="0" smtClean="0"/>
              <a:t>Vytvořeno:   2011, upraveno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728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1454</TotalTime>
  <Words>307</Words>
  <Application>Microsoft Office PowerPoint</Application>
  <PresentationFormat>Předvádění na obrazovce (4:3)</PresentationFormat>
  <Paragraphs>56</Paragraphs>
  <Slides>8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List</vt:lpstr>
      <vt:lpstr>VY_32_INOVACE_03_AJ_Food and drinks  2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VY_32_INOVACE_64_Food and drinks</dc:title>
  <cp:lastModifiedBy>Admin</cp:lastModifiedBy>
  <cp:revision>31</cp:revision>
  <dcterms:modified xsi:type="dcterms:W3CDTF">2013-02-23T22:29:40Z</dcterms:modified>
</cp:coreProperties>
</file>