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69" r:id="rId3"/>
    <p:sldId id="257" r:id="rId4"/>
    <p:sldId id="260" r:id="rId5"/>
    <p:sldId id="261" r:id="rId6"/>
    <p:sldId id="263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image" Target="../media/image1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C3415-E539-4480-981C-E81E25B41CE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08D14-027D-430E-B37A-96AAAB8BA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511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sloupce „</a:t>
            </a:r>
            <a:r>
              <a:rPr lang="cs-CZ" dirty="0" err="1" smtClean="0"/>
              <a:t>Name</a:t>
            </a:r>
            <a:r>
              <a:rPr lang="cs-CZ" dirty="0" smtClean="0"/>
              <a:t>“ napíší</a:t>
            </a:r>
            <a:r>
              <a:rPr lang="cs-CZ" baseline="0" dirty="0" smtClean="0"/>
              <a:t> žáci svá jména a označí, zda mají určitý nápoj rádi či ne (</a:t>
            </a:r>
            <a:r>
              <a:rPr lang="cs-CZ" baseline="0" dirty="0" err="1" smtClean="0"/>
              <a:t>tick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cross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849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12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11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1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13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17.emf"/><Relationship Id="rId3" Type="http://schemas.openxmlformats.org/officeDocument/2006/relationships/package" Target="../embeddings/List_aplikace_Microsoft_Excel1.xlsx"/><Relationship Id="rId7" Type="http://schemas.openxmlformats.org/officeDocument/2006/relationships/image" Target="../media/image18.jpeg"/><Relationship Id="rId12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11" Type="http://schemas.openxmlformats.org/officeDocument/2006/relationships/image" Target="../media/image9.wmf"/><Relationship Id="rId5" Type="http://schemas.openxmlformats.org/officeDocument/2006/relationships/image" Target="../media/image3.wmf"/><Relationship Id="rId10" Type="http://schemas.openxmlformats.org/officeDocument/2006/relationships/image" Target="../media/image19.jpeg"/><Relationship Id="rId4" Type="http://schemas.openxmlformats.org/officeDocument/2006/relationships/image" Target="../media/image16.emf"/><Relationship Id="rId9" Type="http://schemas.openxmlformats.org/officeDocument/2006/relationships/image" Target="../media/image7.wmf"/><Relationship Id="rId1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11" Type="http://schemas.openxmlformats.org/officeDocument/2006/relationships/image" Target="../media/image22.jpeg"/><Relationship Id="rId5" Type="http://schemas.openxmlformats.org/officeDocument/2006/relationships/image" Target="../media/image21.emf"/><Relationship Id="rId10" Type="http://schemas.openxmlformats.org/officeDocument/2006/relationships/image" Target="../media/image9.wmf"/><Relationship Id="rId4" Type="http://schemas.openxmlformats.org/officeDocument/2006/relationships/package" Target="../embeddings/List_aplikace_Microsoft_Excel3.xlsx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cukr&amp;ex=1#ai:MC900300049|" TargetMode="External"/><Relationship Id="rId3" Type="http://schemas.openxmlformats.org/officeDocument/2006/relationships/hyperlink" Target="http://office.microsoft.com/cs-cz/images/results.aspx?qu=zmrzlina&amp;ex=1#ai:MC900412472|" TargetMode="External"/><Relationship Id="rId7" Type="http://schemas.openxmlformats.org/officeDocument/2006/relationships/hyperlink" Target="http://office.microsoft.com/cs-cz/images/results.aspx?qu=s%C5%AFl&amp;ex=1#ai:MP900400592|" TargetMode="External"/><Relationship Id="rId2" Type="http://schemas.openxmlformats.org/officeDocument/2006/relationships/hyperlink" Target="http://office.microsoft.com/cs-cz/images/results.aspx?qu=l%C3%ADz%C3%A1tko&amp;ex=1#ai:MP900422808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lup%C3%ADnky&amp;ex=1#ai:MC900234380|" TargetMode="External"/><Relationship Id="rId5" Type="http://schemas.openxmlformats.org/officeDocument/2006/relationships/hyperlink" Target="http://office.microsoft.com/cs-cz/images/results.aspx?qu=med&amp;ex=1#ai:MC900413348|" TargetMode="External"/><Relationship Id="rId4" Type="http://schemas.openxmlformats.org/officeDocument/2006/relationships/hyperlink" Target="http://office.microsoft.com/cs-cz/images/results.aspx?qu=sweets&amp;ex=1#ai:MP900442446|" TargetMode="External"/><Relationship Id="rId9" Type="http://schemas.openxmlformats.org/officeDocument/2006/relationships/hyperlink" Target="http://office.microsoft.com/cs-cz/images/results.aspx?qu=%C4%8Dokol%C3%A1da&amp;ex=1#ai:MC900290250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573016"/>
            <a:ext cx="8640960" cy="1008111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VY_32_INOVACE_04_AJ_Food and </a:t>
            </a:r>
            <a:r>
              <a:rPr lang="cs-CZ" sz="3600" dirty="0" err="1" smtClean="0">
                <a:solidFill>
                  <a:srgbClr val="FF0000"/>
                </a:solidFill>
              </a:rPr>
              <a:t>drinks</a:t>
            </a:r>
            <a:r>
              <a:rPr lang="cs-CZ" sz="3600" smtClean="0">
                <a:solidFill>
                  <a:srgbClr val="FF0000"/>
                </a:solidFill>
              </a:rPr>
              <a:t>  </a:t>
            </a:r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1169" y="0"/>
            <a:ext cx="2920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5189" y="923330"/>
            <a:ext cx="930985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3., 4. a 5. ZŠ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sweetness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salt,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chocolate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ice-cream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sweets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</a:p>
          <a:p>
            <a:r>
              <a:rPr lang="cs-CZ" sz="2400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ollipop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chips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sugar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honey</a:t>
            </a:r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Sweetness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salt“ a odpovědí (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do. No,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otázky typu: Do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…?, tvoření vět se slovesem </a:t>
            </a:r>
          </a:p>
          <a:p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(3. os. </a:t>
            </a:r>
            <a:r>
              <a:rPr lang="cs-CZ" sz="2400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 a opakování abecedy (řazení slov v abecedním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pořadí).</a:t>
            </a:r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8791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162755"/>
            <a:ext cx="4377067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Sweetness</a:t>
            </a:r>
            <a:r>
              <a:rPr lang="cs-CZ" sz="66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salt</a:t>
            </a:r>
            <a:endParaRPr lang="cs-CZ" sz="6600" dirty="0">
              <a:ln w="18000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123" name="Picture 3" descr="C:\Documents and Settings\notebook\Local Settings\Temporary Internet Files\Content.IE5\4E3NUNQS\MC900290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132" y="4502155"/>
            <a:ext cx="1806166" cy="201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notebook\Local Settings\Temporary Internet Files\Content.IE5\3LP0YC6G\MC900412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834" y="908720"/>
            <a:ext cx="1359449" cy="222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notebook\Local Settings\Temporary Internet Files\Content.IE5\4E3NUNQS\MP9004228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7298" y="4427746"/>
            <a:ext cx="20608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notebook\Local Settings\Temporary Internet Files\Content.IE5\4E3NUNQS\MC900413348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166" b="10067"/>
          <a:stretch/>
        </p:blipFill>
        <p:spPr bwMode="auto">
          <a:xfrm>
            <a:off x="1548131" y="2548398"/>
            <a:ext cx="1512168" cy="189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Documents and Settings\notebook\Local Settings\Temporary Internet Files\Content.IE5\T03THZB6\MC90030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519" y="2576347"/>
            <a:ext cx="1319817" cy="1075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Documents and Settings\notebook\Local Settings\Temporary Internet Files\Content.IE5\4E3NUNQS\MP900400592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14" r="27770"/>
          <a:stretch/>
        </p:blipFill>
        <p:spPr bwMode="auto">
          <a:xfrm>
            <a:off x="5464921" y="4156980"/>
            <a:ext cx="1480050" cy="2215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Documents and Settings\notebook\Local Settings\Temporary Internet Files\Content.IE5\4E3NUNQS\MC9002343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537" y="1852790"/>
            <a:ext cx="1602463" cy="1391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Admin\AppData\Local\Temp\MP90044244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336" y="4439810"/>
            <a:ext cx="1734920" cy="130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37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23101"/>
            <a:ext cx="437706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…?</a:t>
            </a:r>
            <a:endParaRPr lang="cs-CZ" sz="4400" dirty="0">
              <a:ln w="18000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12046" y="2200605"/>
            <a:ext cx="25596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ice</a:t>
            </a:r>
            <a:r>
              <a:rPr lang="cs-CZ" sz="4000" b="1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cream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20105" y="5964735"/>
            <a:ext cx="162602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honey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81716" y="2484131"/>
            <a:ext cx="178523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sweets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86032" y="5711001"/>
            <a:ext cx="14830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sugar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84752" y="3807570"/>
            <a:ext cx="19511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lollipop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2554548"/>
            <a:ext cx="251062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chocolate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07937" y="207766"/>
            <a:ext cx="30243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sz="20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20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do. No, I </a:t>
            </a:r>
            <a:r>
              <a:rPr lang="cs-CZ" sz="20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sz="20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</a:t>
            </a:r>
            <a:endParaRPr lang="cs-CZ" sz="2000" dirty="0">
              <a:ln w="18000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0363" y="3916568"/>
            <a:ext cx="13997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chips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43380" y="6055294"/>
            <a:ext cx="10246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salt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4" name="Picture 3" descr="C:\Documents and Settings\notebook\Local Settings\Temporary Internet Files\Content.IE5\4E3NUNQS\MC900290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406" y="1086863"/>
            <a:ext cx="1281044" cy="1429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Documents and Settings\notebook\Local Settings\Temporary Internet Files\Content.IE5\3LP0YC6G\MC900412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439" y="607876"/>
            <a:ext cx="964205" cy="158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Documents and Settings\notebook\Local Settings\Temporary Internet Files\Content.IE5\4E3NUNQS\MP90042280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4" r="18587"/>
          <a:stretch/>
        </p:blipFill>
        <p:spPr bwMode="auto">
          <a:xfrm>
            <a:off x="4261289" y="3011461"/>
            <a:ext cx="1231394" cy="204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Documents and Settings\notebook\Local Settings\Temporary Internet Files\Content.IE5\4E3NUNQS\MC900413348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166" b="10067"/>
          <a:stretch/>
        </p:blipFill>
        <p:spPr bwMode="auto">
          <a:xfrm>
            <a:off x="7749530" y="4713788"/>
            <a:ext cx="1072523" cy="134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Documents and Settings\notebook\Local Settings\Temporary Internet Files\Content.IE5\T03THZB6\MC90030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302" y="4824422"/>
            <a:ext cx="936096" cy="76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Documents and Settings\notebook\Local Settings\Temporary Internet Files\Content.IE5\4E3NUNQS\MP900400592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14" r="27770"/>
          <a:stretch/>
        </p:blipFill>
        <p:spPr bwMode="auto">
          <a:xfrm>
            <a:off x="5015052" y="5145472"/>
            <a:ext cx="1049743" cy="157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Documents and Settings\notebook\Local Settings\Temporary Internet Files\Content.IE5\4E3NUNQS\MC9002343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275" y="3543082"/>
            <a:ext cx="1136565" cy="98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Admin\AppData\Local\Temp\MP90044244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353" y="1151170"/>
            <a:ext cx="1734920" cy="130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309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02870" y="63778"/>
            <a:ext cx="72855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36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know</a:t>
            </a:r>
            <a:r>
              <a:rPr lang="cs-CZ" sz="36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missing</a:t>
            </a:r>
            <a:r>
              <a:rPr lang="cs-CZ" sz="36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letters</a:t>
            </a:r>
            <a:r>
              <a:rPr lang="cs-CZ" sz="3600" b="1" dirty="0" smtClean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3600" dirty="0">
              <a:ln w="18000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7295332"/>
              </p:ext>
            </p:extLst>
          </p:nvPr>
        </p:nvGraphicFramePr>
        <p:xfrm>
          <a:off x="6146159" y="723837"/>
          <a:ext cx="2983074" cy="611842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2983074"/>
              </a:tblGrid>
              <a:tr h="874060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Write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the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words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             in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alphabetical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order</a:t>
                      </a:r>
                      <a:r>
                        <a:rPr lang="cs-CZ" sz="20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:</a:t>
                      </a:r>
                      <a:endParaRPr lang="cs-CZ" sz="20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6" name="TextovéPole 25"/>
          <p:cNvSpPr txBox="1"/>
          <p:nvPr/>
        </p:nvSpPr>
        <p:spPr>
          <a:xfrm>
            <a:off x="956652" y="1740235"/>
            <a:ext cx="30293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__-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cre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__m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16240" y="3474847"/>
            <a:ext cx="209384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__ne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69975" y="2548928"/>
            <a:ext cx="22172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__s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89413" y="5221676"/>
            <a:ext cx="17187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__ar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313825" y="852719"/>
            <a:ext cx="23246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oll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__pop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57770" y="6059887"/>
            <a:ext cx="32367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la__e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16585" y="4239078"/>
            <a:ext cx="16129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hi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__s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018264" y="4973889"/>
            <a:ext cx="145789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err="1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</a:t>
            </a:r>
            <a:r>
              <a:rPr lang="cs-CZ" sz="4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5" name="Picture 3" descr="C:\Documents and Settings\notebook\Local Settings\Temporary Internet Files\Content.IE5\4E3NUNQS\MC900290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899058"/>
            <a:ext cx="978078" cy="109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Documents and Settings\notebook\Local Settings\Temporary Internet Files\Content.IE5\3LP0YC6G\MC900412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519" y="607876"/>
            <a:ext cx="728125" cy="119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" descr="C:\Documents and Settings\notebook\Local Settings\Temporary Internet Files\Content.IE5\4E3NUNQS\MP90042280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4" r="18587"/>
          <a:stretch/>
        </p:blipFill>
        <p:spPr bwMode="auto">
          <a:xfrm>
            <a:off x="5158482" y="3724286"/>
            <a:ext cx="856369" cy="14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Documents and Settings\notebook\Local Settings\Temporary Internet Files\Content.IE5\4E3NUNQS\MC900413348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166" b="10067"/>
          <a:stretch/>
        </p:blipFill>
        <p:spPr bwMode="auto">
          <a:xfrm>
            <a:off x="3930549" y="5282615"/>
            <a:ext cx="984072" cy="123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Documents and Settings\notebook\Local Settings\Temporary Internet Files\Content.IE5\T03THZB6\MC90030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501" y="2448121"/>
            <a:ext cx="936096" cy="76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C:\Documents and Settings\notebook\Local Settings\Temporary Internet Files\Content.IE5\4E3NUNQS\MP900400592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14" r="27770"/>
          <a:stretch/>
        </p:blipFill>
        <p:spPr bwMode="auto">
          <a:xfrm>
            <a:off x="5281469" y="5544317"/>
            <a:ext cx="783326" cy="117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Documents and Settings\notebook\Local Settings\Temporary Internet Files\Content.IE5\4E3NUNQS\MC9002343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416" y="3643199"/>
            <a:ext cx="1136565" cy="98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Admin\AppData\Local\Temp\MP90044244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779" y="2393643"/>
            <a:ext cx="1076930" cy="807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86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/>
          <p:cNvGrpSpPr/>
          <p:nvPr/>
        </p:nvGrpSpPr>
        <p:grpSpPr>
          <a:xfrm>
            <a:off x="539552" y="318444"/>
            <a:ext cx="9090691" cy="6300673"/>
            <a:chOff x="-2993212" y="932196"/>
            <a:chExt cx="10019206" cy="6300673"/>
          </a:xfrm>
        </p:grpSpPr>
        <p:graphicFrame>
          <p:nvGraphicFramePr>
            <p:cNvPr id="32" name="Objekt 3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9053590"/>
                </p:ext>
              </p:extLst>
            </p:nvPr>
          </p:nvGraphicFramePr>
          <p:xfrm>
            <a:off x="-2437672" y="2503706"/>
            <a:ext cx="8807450" cy="47291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124" name="List" r:id="rId3" imgW="5495849" imgH="1533449" progId="Excel.Sheet.12">
                    <p:embed/>
                  </p:oleObj>
                </mc:Choice>
                <mc:Fallback>
                  <p:oleObj name="List" r:id="rId3" imgW="5495849" imgH="1533449" progId="Excel.Sheet.12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-2437672" y="2503706"/>
                          <a:ext cx="8807450" cy="47291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3" name="Obdélník 32"/>
            <p:cNvSpPr/>
            <p:nvPr/>
          </p:nvSpPr>
          <p:spPr>
            <a:xfrm>
              <a:off x="-2993212" y="932196"/>
              <a:ext cx="10019206" cy="76944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400" b="1" dirty="0" err="1" smtClean="0">
                  <a:ln w="18000">
                    <a:solidFill>
                      <a:schemeClr val="accent6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6">
                      <a:lumMod val="60000"/>
                      <a:lumOff val="40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Complete</a:t>
              </a:r>
              <a:r>
                <a:rPr lang="cs-CZ" sz="4400" b="1" dirty="0" smtClean="0">
                  <a:ln w="18000">
                    <a:solidFill>
                      <a:schemeClr val="accent6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6">
                      <a:lumMod val="60000"/>
                      <a:lumOff val="40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 </a:t>
              </a:r>
              <a:r>
                <a:rPr lang="cs-CZ" sz="4400" b="1" dirty="0" err="1" smtClean="0">
                  <a:ln w="18000">
                    <a:solidFill>
                      <a:schemeClr val="accent6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6">
                      <a:lumMod val="60000"/>
                      <a:lumOff val="40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the</a:t>
              </a:r>
              <a:r>
                <a:rPr lang="cs-CZ" sz="4400" b="1" dirty="0">
                  <a:ln w="18000">
                    <a:solidFill>
                      <a:schemeClr val="accent6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6">
                      <a:lumMod val="60000"/>
                      <a:lumOff val="40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 </a:t>
              </a:r>
              <a:r>
                <a:rPr lang="cs-CZ" sz="4400" b="1" dirty="0" err="1" smtClean="0">
                  <a:ln w="18000">
                    <a:solidFill>
                      <a:schemeClr val="accent6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6">
                      <a:lumMod val="60000"/>
                      <a:lumOff val="40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crossword</a:t>
              </a:r>
              <a:r>
                <a:rPr lang="cs-CZ" sz="4400" b="1" dirty="0" smtClean="0">
                  <a:ln w="18000">
                    <a:solidFill>
                      <a:schemeClr val="accent6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6">
                      <a:lumMod val="60000"/>
                      <a:lumOff val="40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:</a:t>
              </a:r>
              <a:endParaRPr lang="cs-CZ" sz="4400" dirty="0">
                <a:ln w="18000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60000"/>
                    <a:lumOff val="40000"/>
                  </a:schemeClr>
                </a:solidFill>
              </a:endParaRPr>
            </a:p>
          </p:txBody>
        </p:sp>
      </p:grpSp>
      <p:pic>
        <p:nvPicPr>
          <p:cNvPr id="34" name="Picture 3" descr="C:\Documents and Settings\notebook\Local Settings\Temporary Internet Files\Content.IE5\4E3NUNQS\MC9002902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54" y="3424681"/>
            <a:ext cx="822595" cy="91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Documents and Settings\notebook\Local Settings\Temporary Internet Files\Content.IE5\3LP0YC6G\MC9004124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035396"/>
            <a:ext cx="612376" cy="1004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 descr="C:\Documents and Settings\notebook\Local Settings\Temporary Internet Files\Content.IE5\4E3NUNQS\MP900422808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4" r="18587" b="28126"/>
          <a:stretch/>
        </p:blipFill>
        <p:spPr bwMode="auto">
          <a:xfrm>
            <a:off x="5489247" y="1013157"/>
            <a:ext cx="720233" cy="86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Documents and Settings\notebook\Local Settings\Temporary Internet Files\Content.IE5\4E3NUNQS\MC900413348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166" b="10067"/>
          <a:stretch/>
        </p:blipFill>
        <p:spPr bwMode="auto">
          <a:xfrm>
            <a:off x="4588133" y="2110635"/>
            <a:ext cx="827636" cy="103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Documents and Settings\notebook\Local Settings\Temporary Internet Files\Content.IE5\T03THZB6\MC9003000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15407"/>
            <a:ext cx="787286" cy="64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C:\Documents and Settings\notebook\Local Settings\Temporary Internet Files\Content.IE5\4E3NUNQS\MP900400592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14" r="27770"/>
          <a:stretch/>
        </p:blipFill>
        <p:spPr bwMode="auto">
          <a:xfrm>
            <a:off x="7308304" y="888665"/>
            <a:ext cx="658802" cy="98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7" descr="C:\Documents and Settings\notebook\Local Settings\Temporary Internet Files\Content.IE5\4E3NUNQS\MC90023438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13299"/>
            <a:ext cx="955887" cy="82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-8143" y="182046"/>
            <a:ext cx="9630243" cy="6624736"/>
            <a:chOff x="0" y="208635"/>
            <a:chExt cx="9630243" cy="6624736"/>
          </a:xfrm>
        </p:grpSpPr>
        <p:sp>
          <p:nvSpPr>
            <p:cNvPr id="6" name="Obdélník 5"/>
            <p:cNvSpPr/>
            <p:nvPr/>
          </p:nvSpPr>
          <p:spPr>
            <a:xfrm>
              <a:off x="0" y="208635"/>
              <a:ext cx="9097653" cy="6624736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539552" y="310009"/>
              <a:ext cx="9090691" cy="6300673"/>
              <a:chOff x="-2993212" y="932196"/>
              <a:chExt cx="10019206" cy="6300673"/>
            </a:xfrm>
          </p:grpSpPr>
          <p:graphicFrame>
            <p:nvGraphicFramePr>
              <p:cNvPr id="20" name="Objekt 19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012740786"/>
                  </p:ext>
                </p:extLst>
              </p:nvPr>
            </p:nvGraphicFramePr>
            <p:xfrm>
              <a:off x="-2437672" y="2503706"/>
              <a:ext cx="8807450" cy="472916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3125" name="List" r:id="rId12" imgW="5495849" imgH="1533449" progId="Excel.Sheet.12">
                      <p:embed/>
                    </p:oleObj>
                  </mc:Choice>
                  <mc:Fallback>
                    <p:oleObj name="List" r:id="rId12" imgW="5495849" imgH="1533449" progId="Excel.Sheet.12">
                      <p:embed/>
                      <p:pic>
                        <p:nvPicPr>
                          <p:cNvPr id="0" name=""/>
                          <p:cNvPicPr/>
                          <p:nvPr/>
                        </p:nvPicPr>
                        <p:blipFill>
                          <a:blip r:embed="rId13"/>
                          <a:stretch>
                            <a:fillRect/>
                          </a:stretch>
                        </p:blipFill>
                        <p:spPr>
                          <a:xfrm>
                            <a:off x="-2437672" y="2503706"/>
                            <a:ext cx="8807450" cy="4729163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22" name="Obdélník 21"/>
              <p:cNvSpPr/>
              <p:nvPr/>
            </p:nvSpPr>
            <p:spPr>
              <a:xfrm>
                <a:off x="-2993212" y="932196"/>
                <a:ext cx="10019206" cy="7694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4400" b="1" dirty="0" err="1" smtClean="0">
                    <a:ln w="18000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6">
                        <a:lumMod val="60000"/>
                        <a:lumOff val="40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Complete</a:t>
                </a:r>
                <a:r>
                  <a:rPr lang="cs-CZ" sz="4400" b="1" dirty="0" smtClean="0">
                    <a:ln w="18000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6">
                        <a:lumMod val="60000"/>
                        <a:lumOff val="40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sz="4400" b="1" dirty="0" err="1" smtClean="0">
                    <a:ln w="18000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6">
                        <a:lumMod val="60000"/>
                        <a:lumOff val="40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the</a:t>
                </a:r>
                <a:r>
                  <a:rPr lang="cs-CZ" sz="4400" b="1" dirty="0">
                    <a:ln w="18000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6">
                        <a:lumMod val="60000"/>
                        <a:lumOff val="40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sz="4400" b="1" dirty="0" err="1" smtClean="0">
                    <a:ln w="18000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6">
                        <a:lumMod val="60000"/>
                        <a:lumOff val="40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crossword</a:t>
                </a:r>
                <a:r>
                  <a:rPr lang="cs-CZ" sz="4400" b="1" dirty="0" smtClean="0">
                    <a:ln w="18000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6">
                        <a:lumMod val="60000"/>
                        <a:lumOff val="40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:</a:t>
                </a:r>
                <a:endParaRPr lang="cs-CZ" sz="4400" dirty="0">
                  <a:ln w="18000">
                    <a:solidFill>
                      <a:schemeClr val="accent6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6">
                      <a:lumMod val="60000"/>
                      <a:lumOff val="40000"/>
                    </a:schemeClr>
                  </a:solidFill>
                </a:endParaRPr>
              </a:p>
            </p:txBody>
          </p:sp>
        </p:grpSp>
        <p:pic>
          <p:nvPicPr>
            <p:cNvPr id="23" name="Picture 3" descr="C:\Documents and Settings\notebook\Local Settings\Temporary Internet Files\Content.IE5\4E3NUNQS\MC9002902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254" y="3416246"/>
              <a:ext cx="822595" cy="9181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5" descr="C:\Documents and Settings\notebook\Local Settings\Temporary Internet Files\Content.IE5\3LP0YC6G\MC90041247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1026961"/>
              <a:ext cx="612376" cy="1004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6" descr="C:\Documents and Settings\notebook\Local Settings\Temporary Internet Files\Content.IE5\4E3NUNQS\MP900422808[1]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344" r="18587" b="28126"/>
            <a:stretch/>
          </p:blipFill>
          <p:spPr bwMode="auto">
            <a:xfrm>
              <a:off x="5489247" y="1004722"/>
              <a:ext cx="720233" cy="8617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C:\Documents and Settings\notebook\Local Settings\Temporary Internet Files\Content.IE5\4E3NUNQS\MC900413348[1].wmf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4166" b="10067"/>
            <a:stretch/>
          </p:blipFill>
          <p:spPr bwMode="auto">
            <a:xfrm>
              <a:off x="4588133" y="2102200"/>
              <a:ext cx="827636" cy="10352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3" descr="C:\Documents and Settings\notebook\Local Settings\Temporary Internet Files\Content.IE5\T03THZB6\MC900300049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1206972"/>
              <a:ext cx="787286" cy="6413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6" descr="C:\Documents and Settings\notebook\Local Settings\Temporary Internet Files\Content.IE5\4E3NUNQS\MP900400592[1].jpg"/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514" r="27770"/>
            <a:stretch/>
          </p:blipFill>
          <p:spPr bwMode="auto">
            <a:xfrm>
              <a:off x="7308304" y="880230"/>
              <a:ext cx="658802" cy="9862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7" descr="C:\Documents and Settings\notebook\Local Settings\Temporary Internet Files\Content.IE5\4E3NUNQS\MC900234380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2204864"/>
              <a:ext cx="955887" cy="8298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3" name="Picture 2" descr="C:\Users\Admin\AppData\Local\Temp\MP900442446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855" y="1087885"/>
            <a:ext cx="867460" cy="650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49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1693034"/>
              </p:ext>
            </p:extLst>
          </p:nvPr>
        </p:nvGraphicFramePr>
        <p:xfrm>
          <a:off x="0" y="742950"/>
          <a:ext cx="9144000" cy="61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0" name="List" r:id="rId4" imgW="4276649" imgH="1723949" progId="Excel.Sheet.12">
                  <p:embed/>
                </p:oleObj>
              </mc:Choice>
              <mc:Fallback>
                <p:oleObj name="List" r:id="rId4" imgW="4276649" imgH="172394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742950"/>
                        <a:ext cx="9144000" cy="61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066266" y="15271"/>
            <a:ext cx="69127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</a:t>
            </a:r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4400" dirty="0">
              <a:ln w="18000">
                <a:solidFill>
                  <a:srgbClr val="FF0000"/>
                </a:solidFill>
                <a:prstDash val="solid"/>
                <a:miter lim="800000"/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" y="1451874"/>
            <a:ext cx="1282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Name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7" name="Picture 5" descr="C:\Documents and Settings\notebook\Local Settings\Temporary Internet Files\Content.IE5\3LP0YC6G\MC9004124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8587" y="833642"/>
            <a:ext cx="728125" cy="119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notebook\Local Settings\Temporary Internet Files\Content.IE5\4E3NUNQS\MC900413348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166" b="10067"/>
          <a:stretch/>
        </p:blipFill>
        <p:spPr bwMode="auto">
          <a:xfrm>
            <a:off x="7979034" y="848645"/>
            <a:ext cx="984072" cy="123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notebook\Local Settings\Temporary Internet Files\Content.IE5\T03THZB6\MC9003000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942" y="1141312"/>
            <a:ext cx="936096" cy="76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notebook\Local Settings\Temporary Internet Files\Content.IE5\4E3NUNQS\MP900400592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14" r="27770"/>
          <a:stretch/>
        </p:blipFill>
        <p:spPr bwMode="auto">
          <a:xfrm>
            <a:off x="6804248" y="865526"/>
            <a:ext cx="783326" cy="117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Documents and Settings\notebook\Local Settings\Temporary Internet Files\Content.IE5\4E3NUNQS\MC9002343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898" y="999481"/>
            <a:ext cx="1136565" cy="98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Admin\AppData\Local\Temp\MP900442446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092933"/>
            <a:ext cx="1066443" cy="79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65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80728"/>
            <a:ext cx="8039188" cy="38779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 Mgr. Irena Trefilová</a:t>
            </a:r>
          </a:p>
          <a:p>
            <a:endParaRPr lang="cs-CZ" dirty="0"/>
          </a:p>
          <a:p>
            <a:r>
              <a:rPr lang="cs-CZ" dirty="0"/>
              <a:t>Škola: 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r>
              <a:rPr lang="cs-CZ" sz="1050" dirty="0" err="1"/>
              <a:t>l</a:t>
            </a:r>
            <a:r>
              <a:rPr lang="cs-CZ" sz="1050" dirty="0" err="1" smtClean="0"/>
              <a:t>ollipop</a:t>
            </a:r>
            <a:r>
              <a:rPr lang="cs-CZ" sz="1050" dirty="0"/>
              <a:t>:  </a:t>
            </a:r>
            <a:r>
              <a:rPr lang="cs-CZ" sz="1050" dirty="0">
                <a:hlinkClick r:id="rId2"/>
              </a:rPr>
              <a:t>http://office.microsoft.com/cs-cz/images/results.aspx?qu=l%C3%ADz%C3%A1tko&amp;ex=1#ai:MP900422808</a:t>
            </a:r>
            <a:r>
              <a:rPr lang="cs-CZ" sz="1050" dirty="0" smtClean="0">
                <a:hlinkClick r:id="rId2"/>
              </a:rPr>
              <a:t>|</a:t>
            </a:r>
            <a:endParaRPr lang="cs-CZ" sz="1050" dirty="0" smtClean="0"/>
          </a:p>
          <a:p>
            <a:r>
              <a:rPr lang="cs-CZ" sz="1050" dirty="0" err="1" smtClean="0"/>
              <a:t>ice-cream</a:t>
            </a:r>
            <a:r>
              <a:rPr lang="cs-CZ" sz="1050" dirty="0"/>
              <a:t>:  </a:t>
            </a:r>
            <a:r>
              <a:rPr lang="cs-CZ" sz="1050" dirty="0">
                <a:hlinkClick r:id="rId3"/>
              </a:rPr>
              <a:t>http://office.microsoft.com/cs-cz/images/results.aspx?qu=zmrzlina&amp;ex=1#ai:MC900412472</a:t>
            </a:r>
            <a:r>
              <a:rPr lang="cs-CZ" sz="1050" dirty="0" smtClean="0">
                <a:hlinkClick r:id="rId3"/>
              </a:rPr>
              <a:t>|</a:t>
            </a:r>
            <a:endParaRPr lang="cs-CZ" sz="1050" dirty="0" smtClean="0"/>
          </a:p>
          <a:p>
            <a:r>
              <a:rPr lang="cs-CZ" sz="1050" dirty="0" err="1" smtClean="0"/>
              <a:t>sweets</a:t>
            </a:r>
            <a:r>
              <a:rPr lang="cs-CZ" sz="1050" dirty="0"/>
              <a:t>:  </a:t>
            </a:r>
            <a:r>
              <a:rPr lang="cs-CZ" sz="1050" dirty="0">
                <a:hlinkClick r:id="rId4"/>
              </a:rPr>
              <a:t>http://office.microsoft.com/cs-cz/images/results.aspx?qu=sweets&amp;ex=1#ai:MP900442446</a:t>
            </a:r>
            <a:r>
              <a:rPr lang="cs-CZ" sz="1050" dirty="0" smtClean="0">
                <a:hlinkClick r:id="rId4"/>
              </a:rPr>
              <a:t>|</a:t>
            </a:r>
            <a:endParaRPr lang="cs-CZ" sz="1050" dirty="0" smtClean="0"/>
          </a:p>
          <a:p>
            <a:r>
              <a:rPr lang="cs-CZ" sz="1050" dirty="0" err="1" smtClean="0"/>
              <a:t>honey</a:t>
            </a:r>
            <a:r>
              <a:rPr lang="cs-CZ" sz="1050" dirty="0"/>
              <a:t>: </a:t>
            </a:r>
            <a:r>
              <a:rPr lang="cs-CZ" sz="1050" dirty="0">
                <a:hlinkClick r:id="rId5"/>
              </a:rPr>
              <a:t>http://office.microsoft.com/cs-cz/images/results.aspx?qu=med&amp;ex=1#ai:MC900413348</a:t>
            </a:r>
            <a:r>
              <a:rPr lang="cs-CZ" sz="1050" dirty="0" smtClean="0">
                <a:hlinkClick r:id="rId5"/>
              </a:rPr>
              <a:t>|</a:t>
            </a:r>
            <a:endParaRPr lang="cs-CZ" sz="1050" dirty="0" smtClean="0"/>
          </a:p>
          <a:p>
            <a:r>
              <a:rPr lang="cs-CZ" sz="1050" dirty="0" err="1" smtClean="0"/>
              <a:t>chips</a:t>
            </a:r>
            <a:r>
              <a:rPr lang="cs-CZ" sz="1050" dirty="0"/>
              <a:t>:  </a:t>
            </a:r>
            <a:r>
              <a:rPr lang="cs-CZ" sz="1050" dirty="0">
                <a:hlinkClick r:id="rId6"/>
              </a:rPr>
              <a:t>http://office.microsoft.com/cs-cz/images/results.aspx?qu=lup%C3%ADnky&amp;ex=1#ai:MC900234380</a:t>
            </a:r>
            <a:r>
              <a:rPr lang="cs-CZ" sz="1050" dirty="0" smtClean="0">
                <a:hlinkClick r:id="rId6"/>
              </a:rPr>
              <a:t>|</a:t>
            </a:r>
            <a:endParaRPr lang="cs-CZ" sz="1050" dirty="0" smtClean="0"/>
          </a:p>
          <a:p>
            <a:r>
              <a:rPr lang="cs-CZ" sz="1050" dirty="0" smtClean="0"/>
              <a:t>salt</a:t>
            </a:r>
            <a:r>
              <a:rPr lang="cs-CZ" sz="1050" dirty="0"/>
              <a:t>:  </a:t>
            </a:r>
            <a:r>
              <a:rPr lang="cs-CZ" sz="1050" dirty="0">
                <a:hlinkClick r:id="rId7"/>
              </a:rPr>
              <a:t>http://office.microsoft.com/cs-cz/images/results.aspx?qu=s%C5%AFl&amp;ex=1#ai:MP900400592</a:t>
            </a:r>
            <a:r>
              <a:rPr lang="cs-CZ" sz="1050" dirty="0" smtClean="0">
                <a:hlinkClick r:id="rId7"/>
              </a:rPr>
              <a:t>|</a:t>
            </a:r>
            <a:endParaRPr lang="cs-CZ" sz="1050" dirty="0" smtClean="0"/>
          </a:p>
          <a:p>
            <a:r>
              <a:rPr lang="cs-CZ" sz="1050" dirty="0" err="1" smtClean="0"/>
              <a:t>sugar</a:t>
            </a:r>
            <a:r>
              <a:rPr lang="cs-CZ" sz="1050" dirty="0"/>
              <a:t>:  </a:t>
            </a:r>
            <a:r>
              <a:rPr lang="cs-CZ" sz="1050" dirty="0">
                <a:hlinkClick r:id="rId8"/>
              </a:rPr>
              <a:t>http://office.microsoft.com/cs-cz/images/results.aspx?qu=cukr&amp;ex=1#ai:MC900300049</a:t>
            </a:r>
            <a:r>
              <a:rPr lang="cs-CZ" sz="1050" dirty="0" smtClean="0">
                <a:hlinkClick r:id="rId8"/>
              </a:rPr>
              <a:t>|</a:t>
            </a:r>
            <a:endParaRPr lang="cs-CZ" sz="1050" dirty="0" smtClean="0"/>
          </a:p>
          <a:p>
            <a:r>
              <a:rPr lang="cs-CZ" sz="1050" dirty="0" err="1" smtClean="0"/>
              <a:t>chocolate</a:t>
            </a:r>
            <a:r>
              <a:rPr lang="cs-CZ" sz="1050" dirty="0"/>
              <a:t>:  </a:t>
            </a:r>
            <a:r>
              <a:rPr lang="cs-CZ" sz="1050" dirty="0">
                <a:hlinkClick r:id="rId9"/>
              </a:rPr>
              <a:t>http://office.microsoft.com/cs-cz/images/results.aspx?qu=%C4%8Dokol%C3%A1da&amp;ex=1#ai:MC900290250</a:t>
            </a:r>
            <a:r>
              <a:rPr lang="cs-CZ" sz="1050" dirty="0" smtClean="0">
                <a:hlinkClick r:id="rId9"/>
              </a:rPr>
              <a:t>|</a:t>
            </a:r>
            <a:endParaRPr lang="cs-CZ" sz="1050" dirty="0" smtClean="0"/>
          </a:p>
          <a:p>
            <a:endParaRPr lang="cs-CZ" dirty="0"/>
          </a:p>
          <a:p>
            <a:r>
              <a:rPr lang="cs-CZ" dirty="0" smtClean="0"/>
              <a:t>Vytvořeno:   2011, upraveno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72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1541</TotalTime>
  <Words>332</Words>
  <Application>Microsoft Office PowerPoint</Application>
  <PresentationFormat>Předvádění na obrazovce (4:3)</PresentationFormat>
  <Paragraphs>63</Paragraphs>
  <Slides>8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List</vt:lpstr>
      <vt:lpstr>VY_32_INOVACE_04_AJ_Food and drinks 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VY_32_INOVACE_64_Food and drinks</dc:title>
  <cp:lastModifiedBy>Admin</cp:lastModifiedBy>
  <cp:revision>43</cp:revision>
  <dcterms:modified xsi:type="dcterms:W3CDTF">2013-02-18T17:27:24Z</dcterms:modified>
</cp:coreProperties>
</file>