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58" r:id="rId4"/>
    <p:sldId id="256" r:id="rId5"/>
    <p:sldId id="263" r:id="rId6"/>
    <p:sldId id="259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2AFF59-29C3-4FEC-86EC-4E68004D835D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8168FD-9245-4B0F-BD2A-774C36DA04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1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168FD-9245-4B0F-BD2A-774C36DA04C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96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určitou činnost umí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png"/><Relationship Id="rId18" Type="http://schemas.openxmlformats.org/officeDocument/2006/relationships/image" Target="../media/image1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1.gi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wmf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3.wmf"/><Relationship Id="rId4" Type="http://schemas.openxmlformats.org/officeDocument/2006/relationships/image" Target="../media/image5.wmf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3.wmf"/><Relationship Id="rId4" Type="http://schemas.openxmlformats.org/officeDocument/2006/relationships/image" Target="../media/image5.wmf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9.jpeg"/><Relationship Id="rId7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2.png"/><Relationship Id="rId10" Type="http://schemas.openxmlformats.org/officeDocument/2006/relationships/image" Target="../media/image17.wmf"/><Relationship Id="rId4" Type="http://schemas.openxmlformats.org/officeDocument/2006/relationships/image" Target="../media/image11.gif"/><Relationship Id="rId9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9.jpeg"/><Relationship Id="rId7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2.png"/><Relationship Id="rId10" Type="http://schemas.openxmlformats.org/officeDocument/2006/relationships/image" Target="../media/image17.wmf"/><Relationship Id="rId4" Type="http://schemas.openxmlformats.org/officeDocument/2006/relationships/image" Target="../media/image11.gif"/><Relationship Id="rId9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2.jpeg"/><Relationship Id="rId11" Type="http://schemas.openxmlformats.org/officeDocument/2006/relationships/image" Target="../media/image23.jpeg"/><Relationship Id="rId5" Type="http://schemas.openxmlformats.org/officeDocument/2006/relationships/image" Target="../media/image21.emf"/><Relationship Id="rId10" Type="http://schemas.openxmlformats.org/officeDocument/2006/relationships/image" Target="../media/image5.wmf"/><Relationship Id="rId4" Type="http://schemas.openxmlformats.org/officeDocument/2006/relationships/package" Target="../embeddings/List_aplikace_Microsoft_Excel1.xlsx"/><Relationship Id="rId9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wimming&amp;ex=1#ai:MP900406561|" TargetMode="External"/><Relationship Id="rId13" Type="http://schemas.openxmlformats.org/officeDocument/2006/relationships/hyperlink" Target="http://office.microsoft.com/cs-cz/images/results.aspx?qu=kresba&amp;ex=1#ai:MP900439281|" TargetMode="External"/><Relationship Id="rId18" Type="http://schemas.openxmlformats.org/officeDocument/2006/relationships/hyperlink" Target="http://office.microsoft.com/cs-cz/images/results.aspx?qu=brusle&amp;ex=1#ai:MC900345334|" TargetMode="External"/><Relationship Id="rId3" Type="http://schemas.openxmlformats.org/officeDocument/2006/relationships/hyperlink" Target="http://office.microsoft.com/cs-cz/images/results.aspx?qu=sk%C3%A1%C4%8De&amp;ex=1#ai:MC900232599|" TargetMode="External"/><Relationship Id="rId7" Type="http://schemas.openxmlformats.org/officeDocument/2006/relationships/hyperlink" Target="http://office.microsoft.com/cs-cz/images/results.aspx?qu=swimming&amp;ex=1#ai:MP900408960|" TargetMode="External"/><Relationship Id="rId12" Type="http://schemas.openxmlformats.org/officeDocument/2006/relationships/hyperlink" Target="http://office.microsoft.com/cs-cz/images/results.aspx?qu=b%C4%9Bh&amp;ex=1#ai:MC900281102|" TargetMode="External"/><Relationship Id="rId17" Type="http://schemas.openxmlformats.org/officeDocument/2006/relationships/hyperlink" Target="http://office.microsoft.com/cs-cz/images/results.aspx?qu=brusle&amp;ex=1#ai:MC900232106|" TargetMode="External"/><Relationship Id="rId2" Type="http://schemas.openxmlformats.org/officeDocument/2006/relationships/hyperlink" Target="http://office.microsoft.com/cs-cz/images/results.aspx?qu=hlava&amp;ex=1#ai:MC900431644|" TargetMode="External"/><Relationship Id="rId16" Type="http://schemas.openxmlformats.org/officeDocument/2006/relationships/hyperlink" Target="http://office.microsoft.com/cs-cz/images/results.aspx?qu=zp%C4%9Bv&amp;ex=1#ai:MM900318185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dancing&amp;ex=1#ai:MC900397440|" TargetMode="External"/><Relationship Id="rId11" Type="http://schemas.openxmlformats.org/officeDocument/2006/relationships/hyperlink" Target="http://office.microsoft.com/cs-cz/images/results.aspx?qu=b%C4%9Bh&amp;ex=1#ai:MP900411744|" TargetMode="External"/><Relationship Id="rId5" Type="http://schemas.openxmlformats.org/officeDocument/2006/relationships/hyperlink" Target="http://office.microsoft.com/cs-cz/images/results.aspx?qu=dancing&amp;ex=1#ai:MC900232134|" TargetMode="External"/><Relationship Id="rId15" Type="http://schemas.openxmlformats.org/officeDocument/2006/relationships/hyperlink" Target="http://office.microsoft.com/cs-cz/images/results.aspx?qu=zp%C4%9Bv&amp;ex=1#ai:MC900232728|" TargetMode="External"/><Relationship Id="rId10" Type="http://schemas.openxmlformats.org/officeDocument/2006/relationships/hyperlink" Target="http://office.microsoft.com/cs-cz/images/results.aspx?qu=skiing&amp;ex=1#ai:MC900034105|" TargetMode="External"/><Relationship Id="rId4" Type="http://schemas.openxmlformats.org/officeDocument/2006/relationships/hyperlink" Target="http://office.microsoft.com/cs-cz/images/results.aspx?qu=jumping&amp;ex=1#ai:MP900422724|" TargetMode="External"/><Relationship Id="rId9" Type="http://schemas.openxmlformats.org/officeDocument/2006/relationships/hyperlink" Target="http://office.microsoft.com/cs-cz/images/results.aspx?qu=skiing&amp;ex=1#ai:MC900295999|" TargetMode="External"/><Relationship Id="rId14" Type="http://schemas.openxmlformats.org/officeDocument/2006/relationships/hyperlink" Target="http://office.microsoft.com/cs-cz/images/results.aspx?qu=paleta&amp;ex=1#ai:MM900318137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VY_32_INOVACE_07_AJ_Hobbies 1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6364" y="849486"/>
            <a:ext cx="2920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0384" y="1772816"/>
            <a:ext cx="829534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4. a 5. ZŠ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hobbies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run fast,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swim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jump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dance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ski,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draw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kate,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sing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speak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English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can´t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vět typu „I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ski.,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can´t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swim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.“ </a:t>
            </a: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tvoření odpovědí na otázky typu: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…? (v 1. a 3. os. </a:t>
            </a:r>
            <a:r>
              <a:rPr lang="cs-CZ" sz="2400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4192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993" y="329847"/>
            <a:ext cx="732097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Hobbies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1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 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…, I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can´t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notebook\Local Settings\Temporary Internet Files\Content.IE5\3LP0YC6G\MP900408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480" y="931437"/>
            <a:ext cx="1449204" cy="96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T03THZB6\MP9004065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2" y="1465777"/>
            <a:ext cx="1879104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4E3NUNQS\MC9002959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839" y="2245219"/>
            <a:ext cx="1746836" cy="1338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4E3NUNQS\MC9002811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967" y="2634750"/>
            <a:ext cx="1255414" cy="117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3LP0YC6G\MC9002321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1" y="2935834"/>
            <a:ext cx="1250849" cy="160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notebook\Local Settings\Temporary Internet Files\Content.IE5\4E3NUNQS\MC9002321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640" y="1420845"/>
            <a:ext cx="962691" cy="1648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notebook\Local Settings\Temporary Internet Files\Content.IE5\3LP0YC6G\MC9002325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412" y="1453020"/>
            <a:ext cx="1169119" cy="161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notebook\Local Settings\Temporary Internet Files\Content.IE5\3LP0YC6G\MP900422724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40"/>
          <a:stretch/>
        </p:blipFill>
        <p:spPr bwMode="auto">
          <a:xfrm rot="16729996">
            <a:off x="7289486" y="3276430"/>
            <a:ext cx="1499109" cy="208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notebook\Local Settings\Temporary Internet Files\Content.IE5\3LP0YC6G\MP90043928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19" y="4663077"/>
            <a:ext cx="1257517" cy="198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notebook\Local Settings\Temporary Internet Files\Content.IE5\T03THZB6\MM900318137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480" y="5312665"/>
            <a:ext cx="1389553" cy="126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275748" y="3064400"/>
            <a:ext cx="1740647" cy="1714500"/>
            <a:chOff x="4883804" y="4673808"/>
            <a:chExt cx="1740647" cy="1714500"/>
          </a:xfrm>
        </p:grpSpPr>
        <p:pic>
          <p:nvPicPr>
            <p:cNvPr id="1043" name="Picture 19" descr="C:\Documents and Settings\notebook\Local Settings\Temporary Internet Files\Content.IE5\4E3NUNQS\MC900431644[1].pn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09951" y="4673808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439715">
              <a:off x="4883804" y="4843419"/>
              <a:ext cx="7473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Hello!</a:t>
              </a:r>
              <a:endParaRPr lang="cs-CZ" dirty="0"/>
            </a:p>
          </p:txBody>
        </p:sp>
      </p:grpSp>
      <p:pic>
        <p:nvPicPr>
          <p:cNvPr id="1044" name="Picture 20" descr="C:\Documents and Settings\notebook\Local Settings\Temporary Internet Files\Content.IE5\4E3NUNQS\MC90023272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745" y="5008788"/>
            <a:ext cx="1021759" cy="161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Documents and Settings\notebook\Local Settings\Temporary Internet Files\Content.IE5\T03THZB6\MP900411744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21650"/>
            <a:ext cx="1042916" cy="156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Documents and Settings\notebook\Local Settings\Temporary Internet Files\Content.IE5\O8AV1WUZ\MM900318185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963" y="4805533"/>
            <a:ext cx="1678445" cy="105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 flipH="1">
            <a:off x="3491880" y="2935834"/>
            <a:ext cx="1520409" cy="1646023"/>
            <a:chOff x="5430381" y="2801669"/>
            <a:chExt cx="1775111" cy="1714500"/>
          </a:xfrm>
        </p:grpSpPr>
        <p:pic>
          <p:nvPicPr>
            <p:cNvPr id="27" name="Picture 19" descr="C:\Documents and Settings\notebook\Local Settings\Temporary Internet Files\Content.IE5\4E3NUNQS\MC900431644[1].png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0992" y="2801669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 rot="1439715">
              <a:off x="5430381" y="2971280"/>
              <a:ext cx="8162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Helou!</a:t>
              </a:r>
              <a:endParaRPr lang="cs-CZ" dirty="0"/>
            </a:p>
          </p:txBody>
        </p:sp>
      </p:grpSp>
      <p:pic>
        <p:nvPicPr>
          <p:cNvPr id="29" name="Picture 2" descr="C:\Users\Admin\AppData\Local\Microsoft\Windows\Temporary Internet Files\Content.IE5\ORKAF4GN\MC90003410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064" y="1345510"/>
            <a:ext cx="1712835" cy="13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Admin\AppData\Local\Microsoft\Windows\Temporary Internet Files\Content.IE5\5IQUVH5A\MC900397440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773" y="4833326"/>
            <a:ext cx="1826057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77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319" y="158613"/>
            <a:ext cx="21191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</a:t>
            </a:r>
            <a:r>
              <a:rPr lang="cs-CZ" sz="48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</a:t>
            </a:r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 .</a:t>
            </a:r>
            <a:endParaRPr lang="cs-CZ" sz="48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notebook\Local Settings\Temporary Internet Files\Content.IE5\T03THZB6\MP90040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39" y="1320718"/>
            <a:ext cx="1879104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4E3NUNQS\MC900295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406" y="574112"/>
            <a:ext cx="2154586" cy="165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4E3NUNQS\MC9002811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99397"/>
            <a:ext cx="1561902" cy="165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3LP0YC6G\MC9002321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395" y="4637877"/>
            <a:ext cx="1250849" cy="160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notebook\Local Settings\Temporary Internet Files\Content.IE5\4E3NUNQS\MC9002321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399397"/>
            <a:ext cx="1115785" cy="191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notebook\Local Settings\Temporary Internet Files\Content.IE5\3LP0YC6G\MC900232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415" y="2935211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notebook\Local Settings\Temporary Internet Files\Content.IE5\3LP0YC6G\MP9004392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39" y="4350167"/>
            <a:ext cx="1257517" cy="198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757664" y="4499725"/>
            <a:ext cx="1738242" cy="1714500"/>
            <a:chOff x="4886209" y="4673808"/>
            <a:chExt cx="1738242" cy="1714500"/>
          </a:xfrm>
        </p:grpSpPr>
        <p:pic>
          <p:nvPicPr>
            <p:cNvPr id="1043" name="Picture 19" descr="C:\Documents and Settings\notebook\Local Settings\Temporary Internet Files\Content.IE5\4E3NUNQS\MC900431644[1]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09951" y="4673808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439715">
              <a:off x="4886209" y="4843419"/>
              <a:ext cx="7425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Hallo</a:t>
              </a:r>
              <a:r>
                <a:rPr lang="cs-CZ" dirty="0" smtClean="0"/>
                <a:t>!</a:t>
              </a:r>
              <a:endParaRPr lang="cs-CZ" dirty="0"/>
            </a:p>
          </p:txBody>
        </p:sp>
      </p:grpSp>
      <p:pic>
        <p:nvPicPr>
          <p:cNvPr id="1044" name="Picture 20" descr="C:\Documents and Settings\notebook\Local Settings\Temporary Internet Files\Content.IE5\4E3NUNQS\MC9002327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049" y="3913323"/>
            <a:ext cx="1189274" cy="188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616259" y="5526841"/>
            <a:ext cx="1035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sing</a:t>
            </a:r>
            <a:endParaRPr lang="cs-CZ" sz="4000" b="1" dirty="0" smtClean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6907" y="2799854"/>
            <a:ext cx="1312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38656" y="2304969"/>
            <a:ext cx="7633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7988" y="574111"/>
            <a:ext cx="1818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run </a:t>
            </a:r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fast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08886" y="5982149"/>
            <a:ext cx="13086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skate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58725" y="3153797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dance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3645024"/>
            <a:ext cx="12843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jump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99188" y="4818955"/>
            <a:ext cx="1262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8297" y="6027139"/>
            <a:ext cx="3042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speak</a:t>
            </a:r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English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184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319" y="158613"/>
            <a:ext cx="28677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</a:t>
            </a:r>
            <a:r>
              <a:rPr lang="cs-CZ" sz="48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</a:t>
            </a:r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 . </a:t>
            </a:r>
            <a:r>
              <a:rPr lang="cs-CZ" sz="24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24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48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notebook\Local Settings\Temporary Internet Files\Content.IE5\T03THZB6\MP900406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308" y="363242"/>
            <a:ext cx="1879104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4E3NUNQS\MC900295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570" y="5087760"/>
            <a:ext cx="2154586" cy="165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4E3NUNQS\MC9002811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570" y="212105"/>
            <a:ext cx="1561902" cy="165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notebook\Local Settings\Temporary Internet Files\Content.IE5\3LP0YC6G\MC9002321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326" y="5252948"/>
            <a:ext cx="1250849" cy="1605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notebook\Local Settings\Temporary Internet Files\Content.IE5\4E3NUNQS\MC9002321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645" y="4285962"/>
            <a:ext cx="1115785" cy="191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notebook\Local Settings\Temporary Internet Files\Content.IE5\3LP0YC6G\MC900232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953" y="4777080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notebook\Local Settings\Temporary Internet Files\Content.IE5\3LP0YC6G\MP9004392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40" y="989610"/>
            <a:ext cx="1257517" cy="1981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7543188" y="1270702"/>
            <a:ext cx="1738242" cy="1714500"/>
            <a:chOff x="4886209" y="4673808"/>
            <a:chExt cx="1738242" cy="1714500"/>
          </a:xfrm>
        </p:grpSpPr>
        <p:pic>
          <p:nvPicPr>
            <p:cNvPr id="1043" name="Picture 19" descr="C:\Documents and Settings\notebook\Local Settings\Temporary Internet Files\Content.IE5\4E3NUNQS\MC900431644[1]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09951" y="4673808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439715">
              <a:off x="4886209" y="4843419"/>
              <a:ext cx="7425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Hallo</a:t>
              </a:r>
              <a:r>
                <a:rPr lang="cs-CZ" dirty="0" smtClean="0"/>
                <a:t>!</a:t>
              </a:r>
              <a:endParaRPr lang="cs-CZ" dirty="0"/>
            </a:p>
          </p:txBody>
        </p:sp>
      </p:grpSp>
      <p:pic>
        <p:nvPicPr>
          <p:cNvPr id="1044" name="Picture 20" descr="C:\Documents and Settings\notebook\Local Settings\Temporary Internet Files\Content.IE5\4E3NUNQS\MC9002327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7740"/>
            <a:ext cx="1189274" cy="188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5952990" y="2127952"/>
            <a:ext cx="1035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sing</a:t>
            </a:r>
            <a:endParaRPr lang="cs-CZ" sz="4000" b="1" dirty="0" smtClean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36712" y="1947004"/>
            <a:ext cx="1312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98427" y="4111069"/>
            <a:ext cx="7633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30483" y="3065412"/>
            <a:ext cx="1818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run </a:t>
            </a:r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fast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41841" y="3403183"/>
            <a:ext cx="13086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skate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75273" y="3210282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dance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3918168"/>
            <a:ext cx="12843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jump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82521" y="2142895"/>
            <a:ext cx="1262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49900" y="4533547"/>
            <a:ext cx="3042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speak</a:t>
            </a:r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English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033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notebook\Local Settings\Temporary Internet Files\Content.IE5\3LP0YC6G\MP900408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885" y="2880558"/>
            <a:ext cx="1549944" cy="103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72192" y="3912324"/>
            <a:ext cx="3127187" cy="2086173"/>
            <a:chOff x="2415250" y="565190"/>
            <a:chExt cx="3127187" cy="2086173"/>
          </a:xfrm>
        </p:grpSpPr>
        <p:pic>
          <p:nvPicPr>
            <p:cNvPr id="32" name="Picture 13" descr="C:\Documents and Settings\notebook\Local Settings\Temporary Internet Files\Content.IE5\3LP0YC6G\MP90042272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140"/>
            <a:stretch/>
          </p:blipFill>
          <p:spPr bwMode="auto">
            <a:xfrm rot="19791469">
              <a:off x="2415250" y="565190"/>
              <a:ext cx="1499109" cy="20861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7" name="Picture 13" descr="C:\Documents and Settings\notebook\Local Settings\Temporary Internet Files\Content.IE5\3LP0YC6G\MP90042272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140" t="6402" r="5453"/>
            <a:stretch/>
          </p:blipFill>
          <p:spPr bwMode="auto">
            <a:xfrm rot="15619612">
              <a:off x="3873456" y="832984"/>
              <a:ext cx="1385343" cy="1952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2" name="Picture 18" descr="C:\Documents and Settings\notebook\Local Settings\Temporary Internet Files\Content.IE5\T03THZB6\MM90031813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895" y="4037597"/>
            <a:ext cx="1744390" cy="158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 flipH="1">
            <a:off x="6828248" y="604705"/>
            <a:ext cx="1775111" cy="1714500"/>
            <a:chOff x="5430381" y="2801669"/>
            <a:chExt cx="1775111" cy="1714500"/>
          </a:xfrm>
        </p:grpSpPr>
        <p:pic>
          <p:nvPicPr>
            <p:cNvPr id="1043" name="Picture 19" descr="C:\Documents and Settings\notebook\Local Settings\Temporary Internet Files\Content.IE5\4E3NUNQS\MC900431644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0992" y="2801669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439715">
              <a:off x="5430381" y="2971280"/>
              <a:ext cx="8162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Helou!</a:t>
              </a:r>
              <a:endParaRPr lang="cs-CZ" dirty="0"/>
            </a:p>
          </p:txBody>
        </p:sp>
      </p:grpSp>
      <p:pic>
        <p:nvPicPr>
          <p:cNvPr id="2053" name="Picture 5" descr="C:\Documents and Settings\notebook\Local Settings\Temporary Internet Files\Content.IE5\O8AV1WUZ\MM90031818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127" y="5233037"/>
            <a:ext cx="1849730" cy="116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notebook\Local Settings\Temporary Internet Files\Content.IE5\3LP0YC6G\MC9003453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19" y="1203187"/>
            <a:ext cx="2047342" cy="145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notebook\Local Settings\Temporary Internet Files\Content.IE5\T03THZB6\MP9004117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7230" y="330788"/>
            <a:ext cx="1351012" cy="202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304319" y="158613"/>
            <a:ext cx="25182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</a:t>
            </a:r>
            <a:r>
              <a:rPr lang="cs-CZ" sz="48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can´t</a:t>
            </a:r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 .</a:t>
            </a:r>
            <a:endParaRPr lang="cs-CZ" sz="48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73898" y="5273478"/>
            <a:ext cx="1035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sing</a:t>
            </a:r>
            <a:endParaRPr lang="cs-CZ" sz="4000" b="1" dirty="0" smtClean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53618" y="3955615"/>
            <a:ext cx="1312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849327" y="3247729"/>
            <a:ext cx="7633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002430" y="989610"/>
            <a:ext cx="1818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run </a:t>
            </a:r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fast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24433" y="2835787"/>
            <a:ext cx="13086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skate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689932" y="6055814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dance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04319" y="5724915"/>
            <a:ext cx="12843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jump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455795" y="5815702"/>
            <a:ext cx="1262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224698" y="2356317"/>
            <a:ext cx="3042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speak</a:t>
            </a:r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English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5" name="Picture 2" descr="C:\Users\Admin\AppData\Local\Microsoft\Windows\Temporary Internet Files\Content.IE5\ORKAF4GN\MC9000341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4584" y="1936798"/>
            <a:ext cx="1712835" cy="13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Admin\AppData\Local\Microsoft\Windows\Temporary Internet Files\Content.IE5\5IQUVH5A\MC90039744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033" y="4633882"/>
            <a:ext cx="1826057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95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notebook\Local Settings\Temporary Internet Files\Content.IE5\3LP0YC6G\MP900408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7465" y="309450"/>
            <a:ext cx="1549944" cy="103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444012" y="1084067"/>
            <a:ext cx="3127187" cy="2086173"/>
            <a:chOff x="2415250" y="565190"/>
            <a:chExt cx="3127187" cy="2086173"/>
          </a:xfrm>
        </p:grpSpPr>
        <p:pic>
          <p:nvPicPr>
            <p:cNvPr id="32" name="Picture 13" descr="C:\Documents and Settings\notebook\Local Settings\Temporary Internet Files\Content.IE5\3LP0YC6G\MP90042272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140"/>
            <a:stretch/>
          </p:blipFill>
          <p:spPr bwMode="auto">
            <a:xfrm rot="19791469">
              <a:off x="2415250" y="565190"/>
              <a:ext cx="1499109" cy="20861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7" name="Picture 13" descr="C:\Documents and Settings\notebook\Local Settings\Temporary Internet Files\Content.IE5\3LP0YC6G\MP900422724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140" t="6402" r="5453"/>
            <a:stretch/>
          </p:blipFill>
          <p:spPr bwMode="auto">
            <a:xfrm rot="15619612">
              <a:off x="3873456" y="832984"/>
              <a:ext cx="1385343" cy="1952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2" name="Picture 18" descr="C:\Documents and Settings\notebook\Local Settings\Temporary Internet Files\Content.IE5\T03THZB6\MM90031813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0" y="5048655"/>
            <a:ext cx="1744390" cy="1589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 flipH="1">
            <a:off x="0" y="2123448"/>
            <a:ext cx="1775111" cy="1714500"/>
            <a:chOff x="5430381" y="2801669"/>
            <a:chExt cx="1775111" cy="1714500"/>
          </a:xfrm>
        </p:grpSpPr>
        <p:pic>
          <p:nvPicPr>
            <p:cNvPr id="1043" name="Picture 19" descr="C:\Documents and Settings\notebook\Local Settings\Temporary Internet Files\Content.IE5\4E3NUNQS\MC900431644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0992" y="2801669"/>
              <a:ext cx="1714500" cy="1714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1439715">
              <a:off x="5430381" y="2971280"/>
              <a:ext cx="8162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Helou!</a:t>
              </a:r>
              <a:endParaRPr lang="cs-CZ" dirty="0"/>
            </a:p>
          </p:txBody>
        </p:sp>
      </p:grpSp>
      <p:pic>
        <p:nvPicPr>
          <p:cNvPr id="2053" name="Picture 5" descr="C:\Documents and Settings\notebook\Local Settings\Temporary Internet Files\Content.IE5\O8AV1WUZ\MM90031818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007" y="5473149"/>
            <a:ext cx="1849730" cy="116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notebook\Local Settings\Temporary Internet Files\Content.IE5\3LP0YC6G\MC9003453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1910" y="5496193"/>
            <a:ext cx="2047342" cy="145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notebook\Local Settings\Temporary Internet Files\Content.IE5\T03THZB6\MP9004117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327" y="1222200"/>
            <a:ext cx="1351012" cy="202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304319" y="158613"/>
            <a:ext cx="32668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 </a:t>
            </a:r>
            <a:r>
              <a:rPr lang="cs-CZ" sz="48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can´t</a:t>
            </a:r>
            <a:r>
              <a:rPr lang="cs-CZ" sz="48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 . </a:t>
            </a:r>
            <a:r>
              <a:rPr lang="cs-CZ" sz="24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24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48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250094" y="4112047"/>
            <a:ext cx="10358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sing</a:t>
            </a:r>
            <a:endParaRPr lang="cs-CZ" sz="4000" b="1" dirty="0" smtClean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801455" y="4465990"/>
            <a:ext cx="13122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swim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24075" y="3216587"/>
            <a:ext cx="7633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ski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002430" y="989610"/>
            <a:ext cx="1818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run </a:t>
            </a:r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fast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292948" y="2708397"/>
            <a:ext cx="13086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skate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272918" y="2272812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dance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323737" y="1481300"/>
            <a:ext cx="12843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jump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001910" y="2458458"/>
            <a:ext cx="1262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draw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665788" y="3175040"/>
            <a:ext cx="3042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speak</a:t>
            </a:r>
            <a:r>
              <a:rPr lang="cs-CZ" sz="4000" b="1" dirty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rgbClr val="7030A0"/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English</a:t>
            </a:r>
            <a:endParaRPr lang="cs-CZ" sz="4000" b="1" dirty="0">
              <a:ln w="12700">
                <a:solidFill>
                  <a:srgbClr val="7030A0"/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5" name="Picture 2" descr="C:\Users\Admin\AppData\Local\Microsoft\Windows\Temporary Internet Files\Content.IE5\ORKAF4GN\MC9000341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248" y="3445480"/>
            <a:ext cx="1712835" cy="13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Admin\AppData\Local\Microsoft\Windows\Temporary Internet Files\Content.IE5\5IQUVH5A\MC90039744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955" y="3645316"/>
            <a:ext cx="1826057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41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4259985"/>
              </p:ext>
            </p:extLst>
          </p:nvPr>
        </p:nvGraphicFramePr>
        <p:xfrm>
          <a:off x="0" y="742950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List" r:id="rId4" imgW="4276649" imgH="1723949" progId="Excel.Sheet.12">
                  <p:embed/>
                </p:oleObj>
              </mc:Choice>
              <mc:Fallback>
                <p:oleObj name="List" r:id="rId4" imgW="4276649" imgH="1723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742950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66266" y="15271"/>
            <a:ext cx="807773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4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4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swim</a:t>
            </a:r>
            <a:r>
              <a:rPr lang="cs-CZ" sz="4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r>
              <a:rPr lang="cs-CZ" sz="2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12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jump</a:t>
            </a:r>
            <a:r>
              <a:rPr lang="cs-CZ" sz="2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skate, ski, run fast, </a:t>
            </a:r>
            <a:r>
              <a:rPr lang="cs-CZ" sz="2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draw</a:t>
            </a:r>
            <a:r>
              <a:rPr lang="cs-CZ" sz="2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)</a:t>
            </a:r>
            <a:endParaRPr lang="cs-CZ" sz="240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Name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8" name="Picture 4" descr="C:\Documents and Settings\notebook\Local Settings\Temporary Internet Files\Content.IE5\T03THZB6\MP90040656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69" r="18729"/>
          <a:stretch/>
        </p:blipFill>
        <p:spPr bwMode="auto">
          <a:xfrm>
            <a:off x="1285254" y="783913"/>
            <a:ext cx="1228991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C:\Documents and Settings\notebook\Local Settings\Temporary Internet Files\Content.IE5\3LP0YC6G\MC900232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75294"/>
            <a:ext cx="1066523" cy="146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Documents and Settings\notebook\Local Settings\Temporary Internet Files\Content.IE5\3LP0YC6G\MC9002321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464" y="806896"/>
            <a:ext cx="958371" cy="1229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Documents and Settings\notebook\Local Settings\Temporary Internet Files\Content.IE5\4E3NUNQS\MC900295999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21" r="16241"/>
          <a:stretch/>
        </p:blipFill>
        <p:spPr bwMode="auto">
          <a:xfrm>
            <a:off x="5364088" y="866799"/>
            <a:ext cx="988858" cy="1170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Documents and Settings\notebook\Local Settings\Temporary Internet Files\Content.IE5\4E3NUNQS\MC9002811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76189"/>
            <a:ext cx="1179204" cy="125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C:\Documents and Settings\notebook\Local Settings\Temporary Internet Files\Content.IE5\3LP0YC6G\MP90043928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9034" y="804256"/>
            <a:ext cx="783649" cy="1235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549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038932" cy="55245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 Mgr. Irena Trefilová</a:t>
            </a:r>
          </a:p>
          <a:p>
            <a:endParaRPr lang="cs-CZ" dirty="0"/>
          </a:p>
          <a:p>
            <a:r>
              <a:rPr lang="cs-CZ" dirty="0"/>
              <a:t>Škola: 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pPr marL="228600" indent="-228600">
              <a:buAutoNum type="arabicPeriod"/>
            </a:pPr>
            <a:r>
              <a:rPr lang="cs-CZ" sz="1100" dirty="0" smtClean="0">
                <a:hlinkClick r:id="rId2"/>
              </a:rPr>
              <a:t>http</a:t>
            </a:r>
            <a:r>
              <a:rPr lang="cs-CZ" sz="1100" dirty="0">
                <a:hlinkClick r:id="rId2"/>
              </a:rPr>
              <a:t>://office.microsoft.com/cs-cz/images/results.aspx?qu=hlava&amp;ex=1#ai:MC900431644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2</a:t>
            </a:r>
            <a:r>
              <a:rPr lang="cs-CZ" sz="1100" dirty="0"/>
              <a:t>. </a:t>
            </a:r>
            <a:r>
              <a:rPr lang="cs-CZ" sz="1100" dirty="0">
                <a:hlinkClick r:id="rId3"/>
              </a:rPr>
              <a:t>http://office.microsoft.com/cs-cz/images/results.aspx?qu=sk%C3%A1%C4%8De&amp;ex=1#ai:MC900232599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3</a:t>
            </a:r>
            <a:r>
              <a:rPr lang="cs-CZ" sz="1100" dirty="0"/>
              <a:t>. </a:t>
            </a:r>
            <a:r>
              <a:rPr lang="cs-CZ" sz="1100" dirty="0">
                <a:hlinkClick r:id="rId4"/>
              </a:rPr>
              <a:t>http://office.microsoft.com/cs-cz/images/results.aspx?qu=jumping&amp;ex=1#ai:MP900422724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4</a:t>
            </a:r>
            <a:r>
              <a:rPr lang="cs-CZ" sz="1100" dirty="0"/>
              <a:t>. </a:t>
            </a:r>
            <a:r>
              <a:rPr lang="cs-CZ" sz="1100" dirty="0">
                <a:hlinkClick r:id="rId5"/>
              </a:rPr>
              <a:t>http://office.microsoft.com/cs-cz/images/results.aspx?qu=dancing&amp;ex=1#ai:MC900232134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5</a:t>
            </a:r>
            <a:r>
              <a:rPr lang="cs-CZ" sz="1100" dirty="0"/>
              <a:t>. </a:t>
            </a:r>
            <a:r>
              <a:rPr lang="cs-CZ" sz="1100" dirty="0">
                <a:hlinkClick r:id="rId6"/>
              </a:rPr>
              <a:t>http://office.microsoft.com/cs-cz/images/results.aspx?qu=dancing&amp;ex=1#ai:MC900397440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6</a:t>
            </a:r>
            <a:r>
              <a:rPr lang="cs-CZ" sz="1100" dirty="0"/>
              <a:t>. </a:t>
            </a:r>
            <a:r>
              <a:rPr lang="cs-CZ" sz="1100" dirty="0">
                <a:hlinkClick r:id="rId7"/>
              </a:rPr>
              <a:t>http://office.microsoft.com/cs-cz/images/results.aspx?qu=swimming&amp;ex=1#ai:MP900408960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7</a:t>
            </a:r>
            <a:r>
              <a:rPr lang="cs-CZ" sz="1100" dirty="0"/>
              <a:t>. </a:t>
            </a:r>
            <a:r>
              <a:rPr lang="cs-CZ" sz="1100" dirty="0">
                <a:hlinkClick r:id="rId8"/>
              </a:rPr>
              <a:t>http://office.microsoft.com/cs-cz/images/results.aspx?qu=swimming&amp;ex=1#ai:MP900406561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8</a:t>
            </a:r>
            <a:r>
              <a:rPr lang="cs-CZ" sz="1100" dirty="0"/>
              <a:t>. </a:t>
            </a:r>
            <a:r>
              <a:rPr lang="cs-CZ" sz="1100" dirty="0">
                <a:hlinkClick r:id="rId9"/>
              </a:rPr>
              <a:t>http://office.microsoft.com/cs-cz/images/results.aspx?qu=skiing&amp;ex=1#ai:MC900295999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9</a:t>
            </a:r>
            <a:r>
              <a:rPr lang="cs-CZ" sz="1100" dirty="0"/>
              <a:t>. </a:t>
            </a:r>
            <a:r>
              <a:rPr lang="cs-CZ" sz="1100" dirty="0">
                <a:hlinkClick r:id="rId10"/>
              </a:rPr>
              <a:t>http://office.microsoft.com/cs-cz/images/results.aspx?qu=skiing&amp;ex=1#ai:MC900034105</a:t>
            </a:r>
            <a:r>
              <a:rPr lang="cs-CZ" sz="1100" dirty="0" smtClean="0">
                <a:hlinkClick r:id="rId10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10</a:t>
            </a:r>
            <a:r>
              <a:rPr lang="cs-CZ" sz="1100" dirty="0"/>
              <a:t>. </a:t>
            </a:r>
            <a:r>
              <a:rPr lang="cs-CZ" sz="1100" dirty="0">
                <a:hlinkClick r:id="rId11"/>
              </a:rPr>
              <a:t>http://office.microsoft.com/cs-cz/images/results.aspx?qu=b%C4%9Bh&amp;ex=1#ai:MP900411744</a:t>
            </a:r>
            <a:r>
              <a:rPr lang="cs-CZ" sz="1100" dirty="0" smtClean="0">
                <a:hlinkClick r:id="rId11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11</a:t>
            </a:r>
            <a:r>
              <a:rPr lang="cs-CZ" sz="1100" dirty="0"/>
              <a:t>. </a:t>
            </a:r>
            <a:r>
              <a:rPr lang="cs-CZ" sz="1100" dirty="0">
                <a:hlinkClick r:id="rId12"/>
              </a:rPr>
              <a:t>http://office.microsoft.com/cs-cz/images/results.aspx?qu=b%C4%9Bh&amp;ex=1#ai:MC900281102</a:t>
            </a:r>
            <a:r>
              <a:rPr lang="cs-CZ" sz="1100" dirty="0" smtClean="0">
                <a:hlinkClick r:id="rId12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12</a:t>
            </a:r>
            <a:r>
              <a:rPr lang="cs-CZ" sz="1100" dirty="0"/>
              <a:t>. </a:t>
            </a:r>
            <a:r>
              <a:rPr lang="cs-CZ" sz="1100" dirty="0">
                <a:hlinkClick r:id="rId13"/>
              </a:rPr>
              <a:t>http://office.microsoft.com/cs-cz/images/results.aspx?qu=kresba&amp;ex=1#ai:MP900439281</a:t>
            </a:r>
            <a:r>
              <a:rPr lang="cs-CZ" sz="1100" dirty="0" smtClean="0">
                <a:hlinkClick r:id="rId13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13</a:t>
            </a:r>
            <a:r>
              <a:rPr lang="cs-CZ" sz="1100" dirty="0"/>
              <a:t>. </a:t>
            </a:r>
            <a:r>
              <a:rPr lang="cs-CZ" sz="1100" dirty="0">
                <a:hlinkClick r:id="rId14"/>
              </a:rPr>
              <a:t>http://office.microsoft.com/cs-cz/images/results.aspx?qu=paleta&amp;ex=1#ai:MM900318137</a:t>
            </a:r>
            <a:r>
              <a:rPr lang="cs-CZ" sz="1100" dirty="0" smtClean="0">
                <a:hlinkClick r:id="rId1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14</a:t>
            </a:r>
            <a:r>
              <a:rPr lang="cs-CZ" sz="1100" dirty="0"/>
              <a:t>. </a:t>
            </a:r>
            <a:r>
              <a:rPr lang="cs-CZ" sz="1100" dirty="0">
                <a:hlinkClick r:id="rId15"/>
              </a:rPr>
              <a:t>http://office.microsoft.com/cs-cz/images/results.aspx?qu=zp%C4%9Bv&amp;ex=1#ai:MC900232728</a:t>
            </a:r>
            <a:r>
              <a:rPr lang="cs-CZ" sz="1100" dirty="0" smtClean="0">
                <a:hlinkClick r:id="rId15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15</a:t>
            </a:r>
            <a:r>
              <a:rPr lang="cs-CZ" sz="1100" dirty="0"/>
              <a:t>. </a:t>
            </a:r>
            <a:r>
              <a:rPr lang="cs-CZ" sz="1100" dirty="0">
                <a:hlinkClick r:id="rId16"/>
              </a:rPr>
              <a:t>http://office.microsoft.com/cs-cz/images/results.aspx?qu=zp%C4%9Bv&amp;ex=1#ai:MM900318185</a:t>
            </a:r>
            <a:r>
              <a:rPr lang="cs-CZ" sz="1100" dirty="0" smtClean="0">
                <a:hlinkClick r:id="rId16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16</a:t>
            </a:r>
            <a:r>
              <a:rPr lang="cs-CZ" sz="1100" dirty="0"/>
              <a:t>. </a:t>
            </a:r>
            <a:r>
              <a:rPr lang="cs-CZ" sz="1100" dirty="0">
                <a:hlinkClick r:id="rId17"/>
              </a:rPr>
              <a:t>http://office.microsoft.com/cs-cz/images/results.aspx?qu=brusle&amp;ex=1#ai:MC900232106</a:t>
            </a:r>
            <a:r>
              <a:rPr lang="cs-CZ" sz="1100" dirty="0" smtClean="0">
                <a:hlinkClick r:id="rId17"/>
              </a:rPr>
              <a:t>|</a:t>
            </a:r>
            <a:endParaRPr lang="cs-CZ" sz="1100" dirty="0" smtClean="0"/>
          </a:p>
          <a:p>
            <a:r>
              <a:rPr lang="cs-CZ" sz="1100" dirty="0"/>
              <a:t>17. </a:t>
            </a:r>
            <a:r>
              <a:rPr lang="cs-CZ" sz="1100" dirty="0">
                <a:hlinkClick r:id="rId18"/>
              </a:rPr>
              <a:t>http://office.microsoft.com/cs-cz/images/results.aspx?qu=brusle&amp;ex=1#ai:MC900345334</a:t>
            </a:r>
            <a:r>
              <a:rPr lang="cs-CZ" sz="1100" dirty="0" smtClean="0">
                <a:hlinkClick r:id="rId18"/>
              </a:rPr>
              <a:t>|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  <a:p>
            <a:r>
              <a:rPr lang="cs-CZ" dirty="0" smtClean="0"/>
              <a:t>Vytvořeno: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95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613</TotalTime>
  <Words>384</Words>
  <Application>Microsoft Office PowerPoint</Application>
  <PresentationFormat>Předvádění na obrazovce (4:3)</PresentationFormat>
  <Paragraphs>94</Paragraphs>
  <Slides>9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List</vt:lpstr>
      <vt:lpstr>VY_32_INOVACE_07_AJ_Hobbies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</cp:lastModifiedBy>
  <cp:revision>33</cp:revision>
  <dcterms:modified xsi:type="dcterms:W3CDTF">2013-02-18T20:40:54Z</dcterms:modified>
</cp:coreProperties>
</file>