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65" r:id="rId3"/>
    <p:sldId id="259" r:id="rId4"/>
    <p:sldId id="263" r:id="rId5"/>
    <p:sldId id="264" r:id="rId6"/>
    <p:sldId id="262" r:id="rId7"/>
    <p:sldId id="261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 varScale="1">
        <p:scale>
          <a:sx n="69" d="100"/>
          <a:sy n="69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DC4353-7501-46D5-A016-11600F6C658D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CA3658-B0F5-489D-8DAC-DA71D8175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25777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8168FD-9245-4B0F-BD2A-774C36DA04C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4963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8168FD-9245-4B0F-BD2A-774C36DA04C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4963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8168FD-9245-4B0F-BD2A-774C36DA04C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4963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8168FD-9245-4B0F-BD2A-774C36DA04C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4963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 sloupce „</a:t>
            </a:r>
            <a:r>
              <a:rPr lang="cs-CZ" dirty="0" err="1" smtClean="0"/>
              <a:t>Name</a:t>
            </a:r>
            <a:r>
              <a:rPr lang="cs-CZ" dirty="0" smtClean="0"/>
              <a:t>“ napíší</a:t>
            </a:r>
            <a:r>
              <a:rPr lang="cs-CZ" baseline="0" dirty="0" smtClean="0"/>
              <a:t> žáci svá jména a označí, zda určitou činnost umí či ne (</a:t>
            </a:r>
            <a:r>
              <a:rPr lang="cs-CZ" baseline="0" dirty="0" err="1" smtClean="0"/>
              <a:t>tick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cross</a:t>
            </a:r>
            <a:r>
              <a:rPr lang="cs-CZ" baseline="0" dirty="0" smtClean="0"/>
              <a:t>). Pak na otázku odpovědí (</a:t>
            </a:r>
            <a:r>
              <a:rPr lang="cs-CZ" baseline="0" dirty="0" err="1" smtClean="0"/>
              <a:t>Yes</a:t>
            </a:r>
            <a:r>
              <a:rPr lang="cs-CZ" baseline="0" dirty="0" smtClean="0"/>
              <a:t>, I </a:t>
            </a:r>
            <a:r>
              <a:rPr lang="cs-CZ" baseline="0" dirty="0" err="1" smtClean="0"/>
              <a:t>can</a:t>
            </a:r>
            <a:r>
              <a:rPr lang="cs-CZ" baseline="0" dirty="0" smtClean="0"/>
              <a:t>. No, I </a:t>
            </a:r>
            <a:r>
              <a:rPr lang="cs-CZ" baseline="0" dirty="0" err="1" smtClean="0"/>
              <a:t>can´t</a:t>
            </a:r>
            <a:r>
              <a:rPr lang="cs-CZ" baseline="0" dirty="0" smtClean="0"/>
              <a:t>.)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208D14-027D-430E-B37A-96AAAB8BA77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8490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notesSlide" Target="../notesSlides/notesSlide6.xml"/><Relationship Id="rId7" Type="http://schemas.openxmlformats.org/officeDocument/2006/relationships/image" Target="../media/image2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7.emf"/><Relationship Id="rId11" Type="http://schemas.openxmlformats.org/officeDocument/2006/relationships/image" Target="../media/image6.wmf"/><Relationship Id="rId5" Type="http://schemas.openxmlformats.org/officeDocument/2006/relationships/package" Target="../embeddings/List_aplikace_Microsoft_Excel1.xlsx"/><Relationship Id="rId10" Type="http://schemas.openxmlformats.org/officeDocument/2006/relationships/image" Target="../media/image5.wmf"/><Relationship Id="rId4" Type="http://schemas.openxmlformats.org/officeDocument/2006/relationships/oleObject" Target="../embeddings/oleObject1.bin"/><Relationship Id="rId9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fl%C3%A9tna&amp;ex=1#ai:MC900296012|" TargetMode="External"/><Relationship Id="rId2" Type="http://schemas.openxmlformats.org/officeDocument/2006/relationships/hyperlink" Target="http://office.microsoft.com/cs-cz/images/results.aspx?qu=kytara&amp;ex=1#ai:MC900230599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housle&amp;ex=1#ai:MC900391468|" TargetMode="External"/><Relationship Id="rId5" Type="http://schemas.openxmlformats.org/officeDocument/2006/relationships/hyperlink" Target="http://office.microsoft.com/cs-cz/images/results.aspx?qu=piano&amp;ex=1#ai:MC900296011|" TargetMode="External"/><Relationship Id="rId4" Type="http://schemas.openxmlformats.org/officeDocument/2006/relationships/hyperlink" Target="http://office.microsoft.com/cs-cz/images/results.aspx?qu=buben&amp;ex=1#ai:MC900230598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3016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VY_32_INOVACE_09_AJ_Hobbies 3</a:t>
            </a:r>
            <a:r>
              <a:rPr lang="cs-CZ" sz="3600" dirty="0" smtClean="0">
                <a:solidFill>
                  <a:srgbClr val="FF0000"/>
                </a:solidFill>
              </a:rPr>
              <a:t> – </a:t>
            </a:r>
            <a:r>
              <a:rPr lang="cs-CZ" sz="3600" dirty="0" err="1" smtClean="0">
                <a:solidFill>
                  <a:srgbClr val="FF0000"/>
                </a:solidFill>
              </a:rPr>
              <a:t>Can</a:t>
            </a:r>
            <a:r>
              <a:rPr lang="cs-CZ" sz="3600" dirty="0" smtClean="0">
                <a:solidFill>
                  <a:srgbClr val="FF0000"/>
                </a:solidFill>
              </a:rPr>
              <a:t> I play…? - Musical </a:t>
            </a:r>
            <a:r>
              <a:rPr lang="cs-CZ" sz="3600" dirty="0" err="1" smtClean="0">
                <a:solidFill>
                  <a:srgbClr val="FF0000"/>
                </a:solidFill>
              </a:rPr>
              <a:t>instruments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r>
              <a:rPr lang="cs-CZ" sz="3200" dirty="0" smtClean="0"/>
              <a:t>             Anglický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397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Irena Trefilová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9486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21169" y="922411"/>
            <a:ext cx="29201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3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Anotace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3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857757"/>
            <a:ext cx="8720336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sz="2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3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4. a 5. ZŠ</a:t>
            </a: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hobbies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musical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instruments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guitar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recorder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drum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</a:t>
            </a:r>
          </a:p>
          <a:p>
            <a:r>
              <a:rPr lang="cs-CZ" sz="2400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iano,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violin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I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can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I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can´t</a:t>
            </a:r>
            <a:endParaRPr lang="cs-CZ" sz="2400" b="1" dirty="0" smtClean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3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sz="2400" b="1" dirty="0" smtClean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3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slovní zásoby tématu „Musical </a:t>
            </a:r>
          </a:p>
          <a:p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instruments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“, tvoření odpovědí na otázku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Can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I play …? </a:t>
            </a:r>
          </a:p>
          <a:p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Yes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I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can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 No, I </a:t>
            </a:r>
            <a:r>
              <a:rPr lang="cs-CZ" sz="2400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can´t</a:t>
            </a:r>
            <a:r>
              <a:rPr lang="cs-CZ" sz="2400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.)</a:t>
            </a:r>
            <a:endParaRPr lang="cs-CZ" sz="2400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3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846626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0993" y="329847"/>
            <a:ext cx="853252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Hobbies</a:t>
            </a:r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3</a:t>
            </a:r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 </a:t>
            </a:r>
            <a:r>
              <a:rPr lang="cs-CZ" sz="4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Can</a:t>
            </a:r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I play </a:t>
            </a:r>
            <a:r>
              <a:rPr lang="cs-CZ" sz="4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</a:t>
            </a:r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piano?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9902" y="2492896"/>
            <a:ext cx="17637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a</a:t>
            </a:r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 </a:t>
            </a:r>
            <a:r>
              <a:rPr lang="cs-CZ" sz="40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guitar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72200" y="2492896"/>
            <a:ext cx="16738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a</a:t>
            </a:r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 </a:t>
            </a:r>
            <a:r>
              <a:rPr lang="cs-CZ" sz="40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drum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07704" y="4437112"/>
            <a:ext cx="17171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a</a:t>
            </a:r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 piano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25788" y="4437112"/>
            <a:ext cx="16690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a</a:t>
            </a:r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 </a:t>
            </a:r>
            <a:r>
              <a:rPr lang="cs-CZ" sz="40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violin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92117" y="2492896"/>
            <a:ext cx="23323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a</a:t>
            </a:r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 </a:t>
            </a:r>
            <a:r>
              <a:rPr lang="cs-CZ" sz="40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recorder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1345510"/>
            <a:ext cx="493866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Musical </a:t>
            </a:r>
            <a:r>
              <a:rPr lang="cs-CZ" sz="44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instruments</a:t>
            </a:r>
            <a:endParaRPr lang="cs-CZ" sz="6000" b="1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6" name="Picture 2" descr="C:\Documents and Settings\notebook\Local Settings\Temporary Internet Files\Content.IE5\FYP1SEC4\MC9002960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3541" y="5113988"/>
            <a:ext cx="1475906" cy="1569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Documents and Settings\notebook\Local Settings\Temporary Internet Files\Content.IE5\57P1253V\MC9002305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6422" y="3200782"/>
            <a:ext cx="1267119" cy="1278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Documents and Settings\notebook\Local Settings\Temporary Internet Files\Content.IE5\8HT7Q6TO\MC9002305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200782"/>
            <a:ext cx="1281652" cy="1278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Documents and Settings\notebook\Local Settings\Temporary Internet Files\Content.IE5\57P1253V\MC9002960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2103" y="3143975"/>
            <a:ext cx="1343685" cy="132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Admin\AppData\Local\Microsoft\Windows\Temporary Internet Files\Content.IE5\D8ZHIIB8\MC9003914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248" y="5275582"/>
            <a:ext cx="1820570" cy="1246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7442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407404" y="1268760"/>
            <a:ext cx="17637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a</a:t>
            </a:r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 </a:t>
            </a:r>
            <a:r>
              <a:rPr lang="cs-CZ" sz="40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guitar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52353" y="3356992"/>
            <a:ext cx="16738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a</a:t>
            </a:r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 </a:t>
            </a:r>
            <a:r>
              <a:rPr lang="cs-CZ" sz="40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drum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30712" y="2245866"/>
            <a:ext cx="17171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a</a:t>
            </a:r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 piano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54757" y="5544803"/>
            <a:ext cx="16690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a</a:t>
            </a:r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 </a:t>
            </a:r>
            <a:r>
              <a:rPr lang="cs-CZ" sz="40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violin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23096" y="4293096"/>
            <a:ext cx="23323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a</a:t>
            </a:r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 </a:t>
            </a:r>
            <a:r>
              <a:rPr lang="cs-CZ" sz="40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recorder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7128" y="332656"/>
            <a:ext cx="630441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Musical </a:t>
            </a:r>
            <a:r>
              <a:rPr lang="cs-CZ" sz="44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instruments</a:t>
            </a:r>
            <a:r>
              <a:rPr lang="cs-CZ" sz="44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 </a:t>
            </a:r>
            <a:r>
              <a:rPr lang="cs-CZ" sz="44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Join</a:t>
            </a:r>
            <a:r>
              <a:rPr lang="cs-CZ" sz="44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  <a:endParaRPr lang="cs-CZ" sz="6000" b="1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6" name="Picture 2" descr="C:\Documents and Settings\notebook\Local Settings\Temporary Internet Files\Content.IE5\FYP1SEC4\MC9002960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5119" y="5053110"/>
            <a:ext cx="1475906" cy="1569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Documents and Settings\notebook\Local Settings\Temporary Internet Files\Content.IE5\57P1253V\MC9002305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30718"/>
            <a:ext cx="1267119" cy="1278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Documents and Settings\notebook\Local Settings\Temporary Internet Files\Content.IE5\8HT7Q6TO\MC9002305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6231" y="1922474"/>
            <a:ext cx="1281652" cy="1278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Documents and Settings\notebook\Local Settings\Temporary Internet Files\Content.IE5\57P1253V\MC9002960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6231" y="4293096"/>
            <a:ext cx="1343685" cy="132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Admin\AppData\Local\Microsoft\Windows\Temporary Internet Files\Content.IE5\D8ZHIIB8\MC9003914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803" y="1484784"/>
            <a:ext cx="1820570" cy="1246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2629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087892" y="1268760"/>
            <a:ext cx="17637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a</a:t>
            </a:r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 </a:t>
            </a:r>
            <a:r>
              <a:rPr lang="cs-CZ" sz="40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guitar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87892" y="3406782"/>
            <a:ext cx="16738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a</a:t>
            </a:r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 </a:t>
            </a:r>
            <a:r>
              <a:rPr lang="cs-CZ" sz="40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drum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87892" y="2337771"/>
            <a:ext cx="17171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a</a:t>
            </a:r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 piano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87892" y="5544803"/>
            <a:ext cx="16690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a</a:t>
            </a:r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 </a:t>
            </a:r>
            <a:r>
              <a:rPr lang="cs-CZ" sz="40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violin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87892" y="4475793"/>
            <a:ext cx="23323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a</a:t>
            </a:r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 </a:t>
            </a:r>
            <a:r>
              <a:rPr lang="cs-CZ" sz="40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recorder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7128" y="332656"/>
            <a:ext cx="667964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Musical </a:t>
            </a:r>
            <a:r>
              <a:rPr lang="cs-CZ" sz="44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instruments</a:t>
            </a:r>
            <a:r>
              <a:rPr lang="cs-CZ" sz="44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 </a:t>
            </a:r>
            <a:r>
              <a:rPr lang="cs-CZ" sz="44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Write</a:t>
            </a:r>
            <a:r>
              <a:rPr lang="cs-CZ" sz="44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  <a:endParaRPr lang="cs-CZ" sz="6000" b="1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6" name="Picture 2" descr="C:\Documents and Settings\notebook\Local Settings\Temporary Internet Files\Content.IE5\FYP1SEC4\MC9002960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11" y="2303766"/>
            <a:ext cx="1022625" cy="1087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Documents and Settings\notebook\Local Settings\Temporary Internet Files\Content.IE5\57P1253V\MC9002305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877961" cy="8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Documents and Settings\notebook\Local Settings\Temporary Internet Files\Content.IE5\8HT7Q6TO\MC9002305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85" y="3406782"/>
            <a:ext cx="888030" cy="885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Documents and Settings\notebook\Local Settings\Temporary Internet Files\Content.IE5\57P1253V\MC9002960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343" y="4503712"/>
            <a:ext cx="931012" cy="918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Admin\AppData\Local\Microsoft\Windows\Temporary Internet Files\Content.IE5\D8ZHIIB8\MC9003914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068" y="5733256"/>
            <a:ext cx="1261436" cy="863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839888" y="1357674"/>
            <a:ext cx="38192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______________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839888" y="2493566"/>
            <a:ext cx="38192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______________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839888" y="3408015"/>
            <a:ext cx="38192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______________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839888" y="4609002"/>
            <a:ext cx="38192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______________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839888" y="5733256"/>
            <a:ext cx="38192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______________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752796" y="1102281"/>
            <a:ext cx="3002561" cy="549471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Click</a:t>
            </a:r>
            <a:r>
              <a:rPr lang="cs-CZ" dirty="0" smtClean="0"/>
              <a:t> and </a:t>
            </a:r>
            <a:r>
              <a:rPr lang="cs-CZ" dirty="0" err="1" smtClean="0"/>
              <a:t>check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4617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2192" y="1006540"/>
            <a:ext cx="844833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Can</a:t>
            </a:r>
            <a:r>
              <a:rPr lang="cs-CZ" sz="44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I play…?   </a:t>
            </a:r>
            <a:r>
              <a:rPr lang="cs-CZ" sz="44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Yes</a:t>
            </a:r>
            <a:r>
              <a:rPr lang="cs-CZ" sz="44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, I </a:t>
            </a:r>
            <a:r>
              <a:rPr lang="cs-CZ" sz="44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can</a:t>
            </a:r>
            <a:r>
              <a:rPr lang="cs-CZ" sz="44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 No, I </a:t>
            </a:r>
            <a:r>
              <a:rPr lang="cs-CZ" sz="44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can´t</a:t>
            </a:r>
            <a:r>
              <a:rPr lang="cs-CZ" sz="44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  <a:endParaRPr lang="cs-CZ" sz="6000" b="1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5080" y="2382186"/>
            <a:ext cx="22141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t</a:t>
            </a:r>
            <a:r>
              <a:rPr lang="cs-CZ" sz="40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he</a:t>
            </a:r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 </a:t>
            </a:r>
            <a:r>
              <a:rPr lang="cs-CZ" sz="40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guitar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57378" y="2382186"/>
            <a:ext cx="21242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t</a:t>
            </a:r>
            <a:r>
              <a:rPr lang="cs-CZ" sz="40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he</a:t>
            </a:r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 </a:t>
            </a:r>
            <a:r>
              <a:rPr lang="cs-CZ" sz="40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drum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92882" y="4326402"/>
            <a:ext cx="21675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t</a:t>
            </a:r>
            <a:r>
              <a:rPr lang="cs-CZ" sz="40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he</a:t>
            </a:r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 piano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10966" y="4326402"/>
            <a:ext cx="21194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the</a:t>
            </a:r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 </a:t>
            </a:r>
            <a:r>
              <a:rPr lang="cs-CZ" sz="40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violin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77295" y="2382186"/>
            <a:ext cx="27828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t</a:t>
            </a:r>
            <a:r>
              <a:rPr lang="cs-CZ" sz="40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he</a:t>
            </a:r>
            <a:r>
              <a:rPr lang="cs-CZ" sz="40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 </a:t>
            </a:r>
            <a:r>
              <a:rPr lang="cs-CZ" sz="40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00B050"/>
                </a:solidFill>
              </a:rPr>
              <a:t>recorder</a:t>
            </a:r>
            <a:endParaRPr lang="cs-CZ" sz="40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2192" y="220675"/>
            <a:ext cx="493866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Musical </a:t>
            </a:r>
            <a:r>
              <a:rPr lang="cs-CZ" sz="4400" b="1" dirty="0" err="1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instruments</a:t>
            </a:r>
            <a:endParaRPr lang="cs-CZ" sz="6000" b="1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6" name="Picture 2" descr="C:\Documents and Settings\notebook\Local Settings\Temporary Internet Files\Content.IE5\FYP1SEC4\MC9002960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8719" y="5003278"/>
            <a:ext cx="1475906" cy="1569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Documents and Settings\notebook\Local Settings\Temporary Internet Files\Content.IE5\57P1253V\MC9002305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090072"/>
            <a:ext cx="1267119" cy="1278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Documents and Settings\notebook\Local Settings\Temporary Internet Files\Content.IE5\8HT7Q6TO\MC9002305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3442" y="3090072"/>
            <a:ext cx="1281652" cy="1278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Documents and Settings\notebook\Local Settings\Temporary Internet Files\Content.IE5\57P1253V\MC9002960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7281" y="3033265"/>
            <a:ext cx="1343685" cy="132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Admin\AppData\Local\Microsoft\Windows\Temporary Internet Files\Content.IE5\D8ZHIIB8\MC9003914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0426" y="5164872"/>
            <a:ext cx="1820570" cy="1246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7455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94827799"/>
              </p:ext>
            </p:extLst>
          </p:nvPr>
        </p:nvGraphicFramePr>
        <p:xfrm>
          <a:off x="0" y="725488"/>
          <a:ext cx="9144000" cy="6115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5" name="List" r:id="rId5" imgW="3667147" imgH="1724066" progId="Excel.Sheet.12">
                  <p:embed/>
                </p:oleObj>
              </mc:Choice>
              <mc:Fallback>
                <p:oleObj name="List" r:id="rId5" imgW="3667147" imgH="1724066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0" y="725488"/>
                        <a:ext cx="9144000" cy="61150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Obdélník 4"/>
          <p:cNvSpPr/>
          <p:nvPr/>
        </p:nvSpPr>
        <p:spPr>
          <a:xfrm>
            <a:off x="2531" y="15271"/>
            <a:ext cx="961002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err="1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</a:t>
            </a:r>
            <a:r>
              <a:rPr lang="cs-CZ" sz="4000" b="1" dirty="0" err="1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an</a:t>
            </a:r>
            <a:r>
              <a:rPr lang="cs-CZ" sz="40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I play </a:t>
            </a:r>
            <a:r>
              <a:rPr lang="cs-CZ" sz="4000" b="1" dirty="0" err="1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the</a:t>
            </a:r>
            <a:r>
              <a:rPr lang="cs-CZ" sz="40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piano? </a:t>
            </a:r>
            <a:r>
              <a:rPr lang="cs-CZ" sz="24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</a:t>
            </a:r>
            <a:r>
              <a:rPr lang="cs-CZ" sz="2400" b="1" dirty="0" err="1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Think</a:t>
            </a:r>
            <a:r>
              <a:rPr lang="cs-CZ" sz="24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about</a:t>
            </a:r>
            <a:r>
              <a:rPr lang="cs-CZ" sz="24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yourself</a:t>
            </a:r>
            <a:r>
              <a:rPr lang="cs-CZ" sz="24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400" b="1" dirty="0" err="1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tick</a:t>
            </a:r>
            <a:r>
              <a:rPr lang="cs-CZ" sz="24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or</a:t>
            </a:r>
            <a:r>
              <a:rPr lang="cs-CZ" sz="24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cross</a:t>
            </a:r>
            <a:r>
              <a:rPr lang="cs-CZ" sz="2400" b="1" dirty="0" smtClean="0">
                <a:ln w="18000">
                  <a:solidFill>
                    <a:schemeClr val="accent3">
                      <a:lumMod val="50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.)</a:t>
            </a:r>
            <a:endParaRPr lang="cs-CZ" sz="2400" dirty="0">
              <a:ln w="18000">
                <a:solidFill>
                  <a:schemeClr val="accent3">
                    <a:lumMod val="5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31" y="1451874"/>
            <a:ext cx="12827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00B050"/>
                </a:solidFill>
              </a:rPr>
              <a:t>Name</a:t>
            </a:r>
            <a:r>
              <a:rPr lang="cs-CZ" sz="3200" dirty="0" smtClean="0">
                <a:solidFill>
                  <a:srgbClr val="00B050"/>
                </a:solidFill>
              </a:rPr>
              <a:t>:</a:t>
            </a:r>
            <a:endParaRPr lang="cs-CZ" sz="3200" dirty="0">
              <a:solidFill>
                <a:srgbClr val="00B050"/>
              </a:solidFill>
            </a:endParaRPr>
          </a:p>
        </p:txBody>
      </p:sp>
      <p:pic>
        <p:nvPicPr>
          <p:cNvPr id="10" name="Picture 2" descr="C:\Documents and Settings\notebook\Local Settings\Temporary Internet Files\Content.IE5\FYP1SEC4\MC9002960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733841"/>
            <a:ext cx="1475906" cy="1569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C:\Documents and Settings\notebook\Local Settings\Temporary Internet Files\Content.IE5\57P1253V\MC9002305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812720"/>
            <a:ext cx="1267119" cy="1278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Documents and Settings\notebook\Local Settings\Temporary Internet Files\Content.IE5\8HT7Q6TO\MC90023059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846644"/>
            <a:ext cx="1281652" cy="1278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Documents and Settings\notebook\Local Settings\Temporary Internet Files\Content.IE5\57P1253V\MC90029601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6900" y="767623"/>
            <a:ext cx="1343685" cy="1325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Admin\AppData\Local\Microsoft\Windows\Temporary Internet Files\Content.IE5\D8ZHIIB8\MC90039146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979186"/>
            <a:ext cx="1380956" cy="94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3518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980728"/>
            <a:ext cx="8038932" cy="31547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Autor:  Mgr. Irena Trefilová</a:t>
            </a:r>
          </a:p>
          <a:p>
            <a:endParaRPr lang="cs-CZ" dirty="0"/>
          </a:p>
          <a:p>
            <a:r>
              <a:rPr lang="cs-CZ" dirty="0"/>
              <a:t>Škola:  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r>
              <a:rPr lang="cs-CZ" dirty="0"/>
              <a:t>Použité obrázky pocházejí z webu http://office.microsoft.com  (Klipart):</a:t>
            </a:r>
          </a:p>
          <a:p>
            <a:r>
              <a:rPr lang="cs-CZ" sz="1100" dirty="0" err="1" smtClean="0"/>
              <a:t>guitar</a:t>
            </a:r>
            <a:r>
              <a:rPr lang="cs-CZ" sz="1100" dirty="0"/>
              <a:t>: </a:t>
            </a:r>
            <a:r>
              <a:rPr lang="cs-CZ" sz="1100" dirty="0">
                <a:hlinkClick r:id="rId2"/>
              </a:rPr>
              <a:t>http://office.microsoft.com/cs-cz/images/results.aspx?qu=kytara&amp;ex=1#ai:MC900230599</a:t>
            </a:r>
            <a:r>
              <a:rPr lang="cs-CZ" sz="1100" dirty="0" smtClean="0">
                <a:hlinkClick r:id="rId2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recorder</a:t>
            </a:r>
            <a:r>
              <a:rPr lang="cs-CZ" sz="1100" dirty="0"/>
              <a:t>: </a:t>
            </a:r>
            <a:r>
              <a:rPr lang="cs-CZ" sz="1100" dirty="0">
                <a:hlinkClick r:id="rId3"/>
              </a:rPr>
              <a:t>http://office.microsoft.com/cs-cz/images/results.aspx?qu=fl%C3%A9tna&amp;ex=1#ai:MC900296012</a:t>
            </a:r>
            <a:r>
              <a:rPr lang="cs-CZ" sz="1100" dirty="0" smtClean="0">
                <a:hlinkClick r:id="rId3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drum</a:t>
            </a:r>
            <a:r>
              <a:rPr lang="cs-CZ" sz="1100" dirty="0"/>
              <a:t>: </a:t>
            </a:r>
            <a:r>
              <a:rPr lang="cs-CZ" sz="1100" dirty="0">
                <a:hlinkClick r:id="rId4"/>
              </a:rPr>
              <a:t>http://office.microsoft.com/cs-cz/images/results.aspx?qu=buben&amp;ex=1#ai:MC900230598</a:t>
            </a:r>
            <a:r>
              <a:rPr lang="cs-CZ" sz="1100" dirty="0" smtClean="0">
                <a:hlinkClick r:id="rId4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piano</a:t>
            </a:r>
            <a:r>
              <a:rPr lang="cs-CZ" sz="1100" dirty="0"/>
              <a:t>: </a:t>
            </a:r>
            <a:r>
              <a:rPr lang="cs-CZ" sz="1100" dirty="0">
                <a:hlinkClick r:id="rId5"/>
              </a:rPr>
              <a:t>http://office.microsoft.com/cs-cz/images/results.aspx?qu=piano&amp;ex=1#ai:MC900296011</a:t>
            </a:r>
            <a:r>
              <a:rPr lang="cs-CZ" sz="1100" dirty="0" smtClean="0">
                <a:hlinkClick r:id="rId5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violin</a:t>
            </a:r>
            <a:r>
              <a:rPr lang="cs-CZ" sz="1100" dirty="0"/>
              <a:t>: </a:t>
            </a:r>
            <a:r>
              <a:rPr lang="cs-CZ" sz="1100" dirty="0">
                <a:hlinkClick r:id="rId6"/>
              </a:rPr>
              <a:t>http://office.microsoft.com/cs-cz/images/results.aspx?qu=housle&amp;ex=1#ai:MC900391468</a:t>
            </a:r>
            <a:r>
              <a:rPr lang="cs-CZ" sz="1100" dirty="0" smtClean="0">
                <a:hlinkClick r:id="rId6"/>
              </a:rPr>
              <a:t>|</a:t>
            </a:r>
            <a:endParaRPr lang="cs-CZ" sz="1100" dirty="0" smtClean="0"/>
          </a:p>
          <a:p>
            <a:r>
              <a:rPr lang="cs-CZ" dirty="0" smtClean="0"/>
              <a:t>Vytvořeno</a:t>
            </a:r>
            <a:r>
              <a:rPr lang="cs-CZ" dirty="0" smtClean="0"/>
              <a:t>:  2011, upraveno </a:t>
            </a:r>
            <a:r>
              <a:rPr lang="cs-CZ" dirty="0" smtClean="0"/>
              <a:t>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531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328</Words>
  <Application>Microsoft Office PowerPoint</Application>
  <PresentationFormat>Předvádění na obrazovce (4:3)</PresentationFormat>
  <Paragraphs>70</Paragraphs>
  <Slides>8</Slides>
  <Notes>6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List</vt:lpstr>
      <vt:lpstr>VY_32_INOVACE_09_AJ_Hobbies 3 – Can I play…? - Musical instruments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VY_32_INOVACE_60_Hobbies - 2</dc:title>
  <cp:lastModifiedBy>Admin</cp:lastModifiedBy>
  <cp:revision>24</cp:revision>
  <dcterms:modified xsi:type="dcterms:W3CDTF">2013-02-18T21:06:26Z</dcterms:modified>
</cp:coreProperties>
</file>