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handoutMasterIdLst>
    <p:handoutMasterId r:id="rId11"/>
  </p:handoutMasterIdLst>
  <p:sldIdLst>
    <p:sldId id="265" r:id="rId2"/>
    <p:sldId id="264" r:id="rId3"/>
    <p:sldId id="256" r:id="rId4"/>
    <p:sldId id="259" r:id="rId5"/>
    <p:sldId id="260" r:id="rId6"/>
    <p:sldId id="261" r:id="rId7"/>
    <p:sldId id="262" r:id="rId8"/>
    <p:sldId id="258" r:id="rId9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39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Ukázky map různých měřítek na 3. – 5. snímku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229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8782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Poznámky:</a:t>
            </a:r>
          </a:p>
          <a:p>
            <a:r>
              <a:rPr lang="cs-CZ" dirty="0" smtClean="0"/>
              <a:t>Vytvoř dvojice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3364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6604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příroda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Praktický zeměpis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Měřítka map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VY_32_INOVACE_01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6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Mgr. Jan </a:t>
            </a:r>
            <a:r>
              <a:rPr lang="cs-CZ" sz="15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Herbe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– 2011 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39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zeměpisný seminář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7.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rozeznávání měřítek map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PowerPoint, výklad s ukázkami map a procvičením, podrobnější metodika viz poznámky u jednotlivých snímků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dataprojektor, mapy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5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Mapa velkého měřítka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0" y="260350"/>
            <a:ext cx="6400800" cy="2663825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Documents and Settings\Jan\Local Settings\Temporary Internet Files\Content.IE5\N0XFEXQQ\MC900437195[2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4" y="1412776"/>
            <a:ext cx="4428748" cy="442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868144" y="3284984"/>
            <a:ext cx="17940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1 : 1 000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Mapa středního měřítka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2050" name="Picture 2" descr="C:\Documents and Settings\Jan\Local Settings\Temporary Internet Files\Content.IE5\A0WBDK2E\dglxasset[1].aspx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420888"/>
            <a:ext cx="3780547" cy="248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652120" y="3501008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1 : 420 000</a:t>
            </a:r>
            <a:endParaRPr lang="cs-CZ" sz="3600" b="1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1309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Mapa malého měřítka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074" name="Picture 2" descr="C:\Documents and Settings\Jan\Local Settings\Temporary Internet Files\Content.IE5\RWTHYNQJ\dglxasset[3].aspx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0848"/>
            <a:ext cx="3021147" cy="3188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88024" y="3356992"/>
            <a:ext cx="28344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1 : 30 000 000</a:t>
            </a:r>
            <a:endParaRPr lang="cs-CZ" sz="3600" b="1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7102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dvojice přetažením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582156" y="1787624"/>
            <a:ext cx="2132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Český Krumlov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73275" y="3789040"/>
            <a:ext cx="15299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Slovensko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05255" y="5661248"/>
            <a:ext cx="1060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Evropa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75656" y="4947400"/>
            <a:ext cx="367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Cyklistické trasy na Šumavě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4365104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05255" y="2907393"/>
            <a:ext cx="2899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Svět – politická mapa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46376" y="4559690"/>
            <a:ext cx="12538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 : 6 000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228184" y="2204864"/>
            <a:ext cx="1944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 : 15 000 000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475656" y="2907393"/>
            <a:ext cx="17892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 : 1 500 000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05255" y="4088105"/>
            <a:ext cx="1944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 : 85 000 000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665612" y="2162006"/>
            <a:ext cx="1409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 : 75 000</a:t>
            </a:r>
            <a:endParaRPr lang="cs-CZ" sz="2400" b="1" dirty="0"/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4779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Český Krumlov</a:t>
            </a:r>
          </a:p>
          <a:p>
            <a:r>
              <a:rPr lang="cs-CZ" dirty="0" smtClean="0"/>
              <a:t>Cyklistické trasy na Šumavě</a:t>
            </a:r>
          </a:p>
          <a:p>
            <a:r>
              <a:rPr lang="cs-CZ" dirty="0" smtClean="0"/>
              <a:t>Slovensko</a:t>
            </a:r>
          </a:p>
          <a:p>
            <a:r>
              <a:rPr lang="cs-CZ" dirty="0" smtClean="0"/>
              <a:t>Evropa</a:t>
            </a:r>
          </a:p>
          <a:p>
            <a:r>
              <a:rPr lang="cs-CZ" dirty="0" smtClean="0"/>
              <a:t>Svět – politická mapa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1 : 6 000</a:t>
            </a:r>
          </a:p>
          <a:p>
            <a:r>
              <a:rPr lang="cs-CZ" dirty="0" smtClean="0"/>
              <a:t>1 : 75 000</a:t>
            </a:r>
          </a:p>
          <a:p>
            <a:endParaRPr lang="cs-CZ" dirty="0" smtClean="0"/>
          </a:p>
          <a:p>
            <a:r>
              <a:rPr lang="cs-CZ" dirty="0" smtClean="0"/>
              <a:t>1 : 1 500 000</a:t>
            </a:r>
          </a:p>
          <a:p>
            <a:r>
              <a:rPr lang="cs-CZ" dirty="0" smtClean="0"/>
              <a:t>1 : 15 000 000</a:t>
            </a:r>
          </a:p>
          <a:p>
            <a:r>
              <a:rPr lang="cs-CZ" dirty="0" smtClean="0"/>
              <a:t>1 : 85 000 000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113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http: //office.microsoft.com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245</Words>
  <Application>Microsoft Office PowerPoint</Application>
  <PresentationFormat>Předvádění na obrazovce (4:3)</PresentationFormat>
  <Paragraphs>68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 </vt:lpstr>
      <vt:lpstr>Mapa velkého měřítka</vt:lpstr>
      <vt:lpstr>Mapa středního měřítka</vt:lpstr>
      <vt:lpstr>Mapa malého měřítka</vt:lpstr>
      <vt:lpstr>Vytvoř dvojice přetažením</vt:lpstr>
      <vt:lpstr>Řešení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Jan</cp:lastModifiedBy>
  <cp:revision>49</cp:revision>
  <dcterms:created xsi:type="dcterms:W3CDTF">2011-05-26T14:17:08Z</dcterms:created>
  <dcterms:modified xsi:type="dcterms:W3CDTF">2003-01-01T02:17:47Z</dcterms:modified>
</cp:coreProperties>
</file>