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3" r:id="rId3"/>
    <p:sldId id="258" r:id="rId4"/>
    <p:sldId id="261" r:id="rId5"/>
    <p:sldId id="266" r:id="rId6"/>
    <p:sldId id="260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NÁZEV:VY_32_INOVACE_16: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Sametová revoluce -17. listopad 1989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4A7278-FD22-494F-A3D4-8A6C9434D618}" type="presOf" srcId="{D1D4F407-5343-4D3F-B5B9-D407B03CAEB4}" destId="{AED2198E-93D5-4001-81B4-73124B309672}" srcOrd="1" destOrd="0" presId="urn:microsoft.com/office/officeart/2005/8/layout/target3"/>
    <dgm:cxn modelId="{CD29A42E-69D5-49F5-B5F1-580AD7483A1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9603F4D-78C7-497D-A556-684F1BA43E7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846F76-B3B0-4BC7-B7BF-1CC6F487540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776571-1D4B-4E58-B5E2-D1C35A77B165}" type="presOf" srcId="{D1B46980-6531-4606-95E6-44980827E919}" destId="{2BE915AB-18AA-4053-B92C-3BFC9ED204BB}" srcOrd="1" destOrd="0" presId="urn:microsoft.com/office/officeart/2005/8/layout/target3"/>
    <dgm:cxn modelId="{F5A221C9-94CC-4E55-9B6D-42688C54092F}" type="presOf" srcId="{D8197B8C-B260-4A16-BDF4-0947B075E274}" destId="{5A5FFA88-C948-4069-8E93-59FA12366E83}" srcOrd="1" destOrd="0" presId="urn:microsoft.com/office/officeart/2005/8/layout/target3"/>
    <dgm:cxn modelId="{0A0AE8E9-B8B9-4285-B8AD-B73625933582}" type="presOf" srcId="{4C35D32F-0EAB-4CD7-82EE-45574DC2A586}" destId="{8BEBB6EC-1DAA-4CAC-8A25-BC0FCBD5DBD5}" srcOrd="0" destOrd="0" presId="urn:microsoft.com/office/officeart/2005/8/layout/target3"/>
    <dgm:cxn modelId="{3652A9DA-A480-4E42-9269-9A428247A0F7}" type="presOf" srcId="{D8197B8C-B260-4A16-BDF4-0947B075E274}" destId="{25B08C86-7E15-44DC-BE7F-FFB55DD49D12}" srcOrd="0" destOrd="0" presId="urn:microsoft.com/office/officeart/2005/8/layout/target3"/>
    <dgm:cxn modelId="{DA5B0F45-3B5C-4D45-9BD4-A4E322435175}" type="presOf" srcId="{D1D4F407-5343-4D3F-B5B9-D407B03CAEB4}" destId="{D005CE8C-CC26-4C3E-AC11-E15060ECD759}" srcOrd="0" destOrd="0" presId="urn:microsoft.com/office/officeart/2005/8/layout/target3"/>
    <dgm:cxn modelId="{556E5E25-64D5-45E7-B137-7D7FD27E942A}" type="presOf" srcId="{B651F6E3-6281-48DB-9319-2AEAFDAE7572}" destId="{6BB5E863-4638-4E1D-BFDE-399D028AC4ED}" srcOrd="1" destOrd="0" presId="urn:microsoft.com/office/officeart/2005/8/layout/target3"/>
    <dgm:cxn modelId="{1FE88231-3403-46FE-9F06-F53D895AA56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EF1411-9C79-4D84-B314-F72B932F804C}" type="presParOf" srcId="{333A1088-737F-45CB-B68E-254E46348037}" destId="{F5ABB229-8D3B-4694-996A-96F23CF14429}" srcOrd="0" destOrd="0" presId="urn:microsoft.com/office/officeart/2005/8/layout/target3"/>
    <dgm:cxn modelId="{4952EC67-6499-43A2-B530-CE24B8F06993}" type="presParOf" srcId="{333A1088-737F-45CB-B68E-254E46348037}" destId="{F41139FD-01EE-4571-8B17-4FB00FC51163}" srcOrd="1" destOrd="0" presId="urn:microsoft.com/office/officeart/2005/8/layout/target3"/>
    <dgm:cxn modelId="{106C1391-3741-467B-9C97-7ADFFB892438}" type="presParOf" srcId="{333A1088-737F-45CB-B68E-254E46348037}" destId="{D005CE8C-CC26-4C3E-AC11-E15060ECD759}" srcOrd="2" destOrd="0" presId="urn:microsoft.com/office/officeart/2005/8/layout/target3"/>
    <dgm:cxn modelId="{B4DE1C77-6812-4328-A312-3E895850B63C}" type="presParOf" srcId="{333A1088-737F-45CB-B68E-254E46348037}" destId="{2C702D82-9B77-49B7-9568-BB8EB47C3372}" srcOrd="3" destOrd="0" presId="urn:microsoft.com/office/officeart/2005/8/layout/target3"/>
    <dgm:cxn modelId="{DDBC749B-04B2-481C-94BD-DD1F9CA2ABFC}" type="presParOf" srcId="{333A1088-737F-45CB-B68E-254E46348037}" destId="{A52A0455-90FF-4808-ABD0-F02540D31D5A}" srcOrd="4" destOrd="0" presId="urn:microsoft.com/office/officeart/2005/8/layout/target3"/>
    <dgm:cxn modelId="{0FA886D3-20BB-4BA6-97EF-21079DF7023B}" type="presParOf" srcId="{333A1088-737F-45CB-B68E-254E46348037}" destId="{6140AFEC-043D-4C43-A2F9-D0F5331DF3A3}" srcOrd="5" destOrd="0" presId="urn:microsoft.com/office/officeart/2005/8/layout/target3"/>
    <dgm:cxn modelId="{714439F2-529E-4F29-8B0E-AA055DCDEB7E}" type="presParOf" srcId="{333A1088-737F-45CB-B68E-254E46348037}" destId="{9358AC05-5D7D-4327-9F80-1AD486AEA664}" srcOrd="6" destOrd="0" presId="urn:microsoft.com/office/officeart/2005/8/layout/target3"/>
    <dgm:cxn modelId="{8DDDD954-B753-4B1C-B31A-E8DF17D32540}" type="presParOf" srcId="{333A1088-737F-45CB-B68E-254E46348037}" destId="{313FC574-E1CD-4FB4-B054-0B805CE0447D}" srcOrd="7" destOrd="0" presId="urn:microsoft.com/office/officeart/2005/8/layout/target3"/>
    <dgm:cxn modelId="{ECA37245-B5AF-4EA5-A3C9-C613901CE56F}" type="presParOf" srcId="{333A1088-737F-45CB-B68E-254E46348037}" destId="{619D679B-A015-4ECF-8348-D1034C574F40}" srcOrd="8" destOrd="0" presId="urn:microsoft.com/office/officeart/2005/8/layout/target3"/>
    <dgm:cxn modelId="{F872AC76-AF2D-455E-AE90-8ED399B892DE}" type="presParOf" srcId="{333A1088-737F-45CB-B68E-254E46348037}" destId="{322283A8-4A27-4CDA-BAE3-F381106A9174}" srcOrd="9" destOrd="0" presId="urn:microsoft.com/office/officeart/2005/8/layout/target3"/>
    <dgm:cxn modelId="{EB95239C-27DB-454D-90B7-0AB9F515FB70}" type="presParOf" srcId="{333A1088-737F-45CB-B68E-254E46348037}" destId="{FFC9F71D-1B4F-4AD9-A4A6-86ADEFC8AF5C}" srcOrd="10" destOrd="0" presId="urn:microsoft.com/office/officeart/2005/8/layout/target3"/>
    <dgm:cxn modelId="{1A1C91B0-6159-482F-9AC5-ECA534881FB6}" type="presParOf" srcId="{333A1088-737F-45CB-B68E-254E46348037}" destId="{25B08C86-7E15-44DC-BE7F-FFB55DD49D12}" srcOrd="11" destOrd="0" presId="urn:microsoft.com/office/officeart/2005/8/layout/target3"/>
    <dgm:cxn modelId="{DE036BA1-77A4-42CB-BDE3-A1784F13738E}" type="presParOf" srcId="{333A1088-737F-45CB-B68E-254E46348037}" destId="{76644BE8-9D7C-4C09-B250-3D10AF48CBB7}" srcOrd="12" destOrd="0" presId="urn:microsoft.com/office/officeart/2005/8/layout/target3"/>
    <dgm:cxn modelId="{C5AA2B83-8029-43F2-B87E-0429A707AFFC}" type="presParOf" srcId="{333A1088-737F-45CB-B68E-254E46348037}" destId="{EE85B701-7295-41C0-BA7A-34D3756A2AE6}" srcOrd="13" destOrd="0" presId="urn:microsoft.com/office/officeart/2005/8/layout/target3"/>
    <dgm:cxn modelId="{51F3FC2F-8AD3-4A68-84C4-C40719C28A82}" type="presParOf" srcId="{333A1088-737F-45CB-B68E-254E46348037}" destId="{8BEBB6EC-1DAA-4CAC-8A25-BC0FCBD5DBD5}" srcOrd="14" destOrd="0" presId="urn:microsoft.com/office/officeart/2005/8/layout/target3"/>
    <dgm:cxn modelId="{926F11EF-0124-4209-B168-FFDE53C466CD}" type="presParOf" srcId="{333A1088-737F-45CB-B68E-254E46348037}" destId="{AED2198E-93D5-4001-81B4-73124B309672}" srcOrd="15" destOrd="0" presId="urn:microsoft.com/office/officeart/2005/8/layout/target3"/>
    <dgm:cxn modelId="{43B5EB61-D5E1-46E3-AA4C-7DB4478BA30F}" type="presParOf" srcId="{333A1088-737F-45CB-B68E-254E46348037}" destId="{2BE915AB-18AA-4053-B92C-3BFC9ED204BB}" srcOrd="16" destOrd="0" presId="urn:microsoft.com/office/officeart/2005/8/layout/target3"/>
    <dgm:cxn modelId="{75E4E58B-CA50-4BCB-AC89-FBC5AA5FA355}" type="presParOf" srcId="{333A1088-737F-45CB-B68E-254E46348037}" destId="{6BB5E863-4638-4E1D-BFDE-399D028AC4ED}" srcOrd="17" destOrd="0" presId="urn:microsoft.com/office/officeart/2005/8/layout/target3"/>
    <dgm:cxn modelId="{FCEF9B8B-7EB0-4FE5-A203-8C260FCB2536}" type="presParOf" srcId="{333A1088-737F-45CB-B68E-254E46348037}" destId="{5A5FFA88-C948-4069-8E93-59FA12366E83}" srcOrd="18" destOrd="0" presId="urn:microsoft.com/office/officeart/2005/8/layout/target3"/>
    <dgm:cxn modelId="{9EEC2E06-AEDA-45A8-BD42-FD3A946EBA8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NÁZEV:VY_32_INOVACE_16: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Sametová revoluce -17. listopad 1989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5D793-62AC-4DFE-80EF-6EE243C1F315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4E3158-4045-4796-8110-CC90DCEA01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778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4E3158-4045-4796-8110-CC90DCEA01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4E3158-4045-4796-8110-CC90DCEA01C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174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r>
              <a:rPr lang="en-US" smtClean="0"/>
              <a:t>[1]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4E3158-4045-4796-8110-CC90DCEA01C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920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264CE6D-3511-4ED8-8BB1-D010AC50D2CC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68158E5-542C-459F-8F52-8E0AE933B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65278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znalostí o konci komunistické vlády- o Sametové </a:t>
            </a:r>
            <a:r>
              <a:rPr lang="cs-CZ" smtClean="0"/>
              <a:t>ravoluci 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Sametová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Sametová revoluce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je označení období změn v Československu mezi </a:t>
            </a:r>
            <a:r>
              <a:rPr lang="cs-CZ" sz="3600" dirty="0" smtClean="0">
                <a:solidFill>
                  <a:srgbClr val="00B050"/>
                </a:solidFill>
              </a:rPr>
              <a:t>17. listopadem a 29. prosincem roku 1989</a:t>
            </a:r>
            <a:r>
              <a:rPr lang="cs-CZ" sz="3600" dirty="0" smtClean="0"/>
              <a:t>, které vedly k </a:t>
            </a:r>
            <a:r>
              <a:rPr lang="cs-CZ" sz="3600" dirty="0" smtClean="0">
                <a:solidFill>
                  <a:srgbClr val="FF0000"/>
                </a:solidFill>
              </a:rPr>
              <a:t>pádu komunistického režimu </a:t>
            </a:r>
            <a:r>
              <a:rPr lang="cs-CZ" sz="3600" dirty="0" smtClean="0"/>
              <a:t>a přeměně politického zřízení na </a:t>
            </a:r>
            <a:r>
              <a:rPr lang="cs-CZ" sz="3600" dirty="0" smtClean="0">
                <a:solidFill>
                  <a:srgbClr val="00B0F0"/>
                </a:solidFill>
              </a:rPr>
              <a:t>demokratické principy</a:t>
            </a:r>
            <a:r>
              <a:rPr lang="cs-CZ" sz="3600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Sametová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Revoluce se označuje názvem </a:t>
            </a:r>
            <a:r>
              <a:rPr lang="cs-CZ" dirty="0" smtClean="0">
                <a:solidFill>
                  <a:srgbClr val="FF0000"/>
                </a:solidFill>
              </a:rPr>
              <a:t>„sametová revoluce“ </a:t>
            </a:r>
            <a:r>
              <a:rPr lang="cs-CZ" dirty="0" smtClean="0"/>
              <a:t>pro svůj </a:t>
            </a:r>
            <a:r>
              <a:rPr lang="cs-CZ" dirty="0" smtClean="0">
                <a:solidFill>
                  <a:srgbClr val="00B0F0"/>
                </a:solidFill>
              </a:rPr>
              <a:t>nenásilný charakter</a:t>
            </a:r>
            <a:r>
              <a:rPr lang="cs-CZ" dirty="0" smtClean="0"/>
              <a:t>, kdy pro převzetí moci </a:t>
            </a:r>
            <a:r>
              <a:rPr lang="cs-CZ" dirty="0" smtClean="0">
                <a:solidFill>
                  <a:srgbClr val="00B0F0"/>
                </a:solidFill>
              </a:rPr>
              <a:t>nebylo potřeba použít násilí či ozbrojeného boje</a:t>
            </a:r>
            <a:r>
              <a:rPr lang="cs-CZ" dirty="0" smtClean="0"/>
              <a:t>. Vyjma událostí ze 17. listopadu, kdy byli studenti napadeni Veřejnou bezpečností - policií, byla revoluce provedena bez násilí a během státního převratu nebyl zmařen jediný život –proto se dnes tento svátek slaví jako </a:t>
            </a:r>
            <a:r>
              <a:rPr lang="cs-CZ" dirty="0" smtClean="0">
                <a:solidFill>
                  <a:srgbClr val="C00000"/>
                </a:solidFill>
              </a:rPr>
              <a:t>„Den studentstva“.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57563"/>
            <a:ext cx="4502150" cy="34845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7583" y="3356992"/>
            <a:ext cx="4636417" cy="34773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5086353" cy="33569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086352" y="1556792"/>
            <a:ext cx="30592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Václavské náměstí</a:t>
            </a:r>
          </a:p>
          <a:p>
            <a:r>
              <a:rPr lang="cs-CZ" dirty="0" smtClean="0"/>
              <a:t>Staroměstské náměstí</a:t>
            </a:r>
          </a:p>
          <a:p>
            <a:r>
              <a:rPr lang="cs-CZ" dirty="0" smtClean="0"/>
              <a:t>Pamětní deska na Albertově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10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Který den se slaví „Den studentstva“</a:t>
            </a:r>
          </a:p>
          <a:p>
            <a:r>
              <a:rPr lang="cs-CZ" dirty="0" smtClean="0"/>
              <a:t>2) proč se tato revoluce nazývá „Sametová“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17. </a:t>
            </a:r>
            <a:r>
              <a:rPr lang="cs-CZ" smtClean="0"/>
              <a:t>listopadu.</a:t>
            </a:r>
            <a:endParaRPr lang="cs-CZ" dirty="0" smtClean="0"/>
          </a:p>
          <a:p>
            <a:r>
              <a:rPr lang="cs-CZ" dirty="0" smtClean="0"/>
              <a:t>2) Protože pro převzetí moci nebylo potřeba použít násilí či ozbrojeného boje.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05.04.2012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Sametová revoluce.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2012-03-30 </a:t>
            </a:r>
            <a:r>
              <a:rPr lang="cs-CZ" dirty="0"/>
              <a:t>[cit. </a:t>
            </a:r>
            <a:r>
              <a:rPr lang="cs-CZ" dirty="0" smtClean="0"/>
              <a:t>2012-04-05]. </a:t>
            </a:r>
            <a:r>
              <a:rPr lang="cs-CZ" dirty="0"/>
              <a:t>Dostupné </a:t>
            </a:r>
            <a:r>
              <a:rPr lang="cs-CZ" dirty="0" smtClean="0"/>
              <a:t>z: http</a:t>
            </a:r>
            <a:r>
              <a:rPr lang="cs-CZ" dirty="0"/>
              <a:t>://</a:t>
            </a:r>
            <a:r>
              <a:rPr lang="cs-CZ" dirty="0" smtClean="0"/>
              <a:t>cs.wikipedia.org/wiki/Sametov%C3%A1_revoluce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81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</a:t>
            </a:r>
            <a:r>
              <a:rPr lang="cs-CZ" dirty="0" err="1" smtClean="0"/>
              <a:t>ěkuji</a:t>
            </a:r>
            <a:r>
              <a:rPr lang="cs-CZ" dirty="0" smtClean="0"/>
              <a:t>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735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52</TotalTime>
  <Words>276</Words>
  <Application>Microsoft Office PowerPoint</Application>
  <PresentationFormat>Předvádění na obrazovce (4:3)</PresentationFormat>
  <Paragraphs>33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Anotace:</vt:lpstr>
      <vt:lpstr>Sametová revoluce</vt:lpstr>
      <vt:lpstr>Sametová revoluce</vt:lpstr>
      <vt:lpstr>Prezentace aplikace PowerPoint</vt:lpstr>
      <vt:lpstr>Otázky:</vt:lpstr>
      <vt:lpstr>Odpovědi: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14</cp:revision>
  <dcterms:created xsi:type="dcterms:W3CDTF">2012-11-22T13:18:50Z</dcterms:created>
  <dcterms:modified xsi:type="dcterms:W3CDTF">2012-12-12T13:02:30Z</dcterms:modified>
</cp:coreProperties>
</file>