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3" r:id="rId3"/>
    <p:sldId id="258" r:id="rId4"/>
    <p:sldId id="266" r:id="rId5"/>
    <p:sldId id="267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NÁZEV:VY_32_INOVACE_17: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Prezident Václav Havel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F1926B-89F6-4985-90C6-A0CAEBAB6841}" type="presOf" srcId="{D8197B8C-B260-4A16-BDF4-0947B075E274}" destId="{5A5FFA88-C948-4069-8E93-59FA12366E83}" srcOrd="1" destOrd="0" presId="urn:microsoft.com/office/officeart/2005/8/layout/target3"/>
    <dgm:cxn modelId="{7DFF5D29-3E5C-4715-8261-115DACAA32D9}" type="presOf" srcId="{B651F6E3-6281-48DB-9319-2AEAFDAE7572}" destId="{619D679B-A015-4ECF-8348-D1034C574F40}" srcOrd="0" destOrd="0" presId="urn:microsoft.com/office/officeart/2005/8/layout/target3"/>
    <dgm:cxn modelId="{4392D57C-6EBE-4AE1-9933-D42CCB15A91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B7334E3-A8C6-493F-9AEA-0D132E6DA1F8}" type="presOf" srcId="{D1B46980-6531-4606-95E6-44980827E919}" destId="{6140AFEC-043D-4C43-A2F9-D0F5331DF3A3}" srcOrd="0" destOrd="0" presId="urn:microsoft.com/office/officeart/2005/8/layout/target3"/>
    <dgm:cxn modelId="{2E28F3CD-F258-4841-B937-374CEEC68830}" type="presOf" srcId="{D1B46980-6531-4606-95E6-44980827E919}" destId="{2BE915AB-18AA-4053-B92C-3BFC9ED204BB}" srcOrd="1" destOrd="0" presId="urn:microsoft.com/office/officeart/2005/8/layout/target3"/>
    <dgm:cxn modelId="{82CA4810-EAA0-47C1-A3AD-4EA49D9E1305}" type="presOf" srcId="{4C35D32F-0EAB-4CD7-82EE-45574DC2A586}" destId="{8BEBB6EC-1DAA-4CAC-8A25-BC0FCBD5DBD5}" srcOrd="0" destOrd="0" presId="urn:microsoft.com/office/officeart/2005/8/layout/target3"/>
    <dgm:cxn modelId="{24F1C789-67F2-4045-B559-0DF817945DEB}" type="presOf" srcId="{D8197B8C-B260-4A16-BDF4-0947B075E274}" destId="{25B08C86-7E15-44DC-BE7F-FFB55DD49D12}" srcOrd="0" destOrd="0" presId="urn:microsoft.com/office/officeart/2005/8/layout/target3"/>
    <dgm:cxn modelId="{6390177A-7EC7-4129-8C91-63D48457A464}" type="presOf" srcId="{B651F6E3-6281-48DB-9319-2AEAFDAE7572}" destId="{6BB5E863-4638-4E1D-BFDE-399D028AC4ED}" srcOrd="1" destOrd="0" presId="urn:microsoft.com/office/officeart/2005/8/layout/target3"/>
    <dgm:cxn modelId="{63ECD2D6-D7A4-4782-A2AB-E8179C82DE8A}" type="presOf" srcId="{4C35D32F-0EAB-4CD7-82EE-45574DC2A586}" destId="{890E4F0B-2866-4A3F-A3C7-2A14B1797930}" srcOrd="1" destOrd="0" presId="urn:microsoft.com/office/officeart/2005/8/layout/target3"/>
    <dgm:cxn modelId="{0A70F344-B1D4-472C-BBFE-C26672E7AE95}" type="presOf" srcId="{D1D4F407-5343-4D3F-B5B9-D407B03CAEB4}" destId="{AED2198E-93D5-4001-81B4-73124B309672}" srcOrd="1" destOrd="0" presId="urn:microsoft.com/office/officeart/2005/8/layout/target3"/>
    <dgm:cxn modelId="{E5844D4C-9A2D-4377-8F71-B2AC2E2990C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11BDC1-0791-441B-A9E0-1C264BF680C9}" type="presParOf" srcId="{333A1088-737F-45CB-B68E-254E46348037}" destId="{F5ABB229-8D3B-4694-996A-96F23CF14429}" srcOrd="0" destOrd="0" presId="urn:microsoft.com/office/officeart/2005/8/layout/target3"/>
    <dgm:cxn modelId="{A528B22F-6201-4B20-99EF-F6286DACD9E2}" type="presParOf" srcId="{333A1088-737F-45CB-B68E-254E46348037}" destId="{F41139FD-01EE-4571-8B17-4FB00FC51163}" srcOrd="1" destOrd="0" presId="urn:microsoft.com/office/officeart/2005/8/layout/target3"/>
    <dgm:cxn modelId="{E25890EA-93E2-4744-9CDD-7920A60913CF}" type="presParOf" srcId="{333A1088-737F-45CB-B68E-254E46348037}" destId="{D005CE8C-CC26-4C3E-AC11-E15060ECD759}" srcOrd="2" destOrd="0" presId="urn:microsoft.com/office/officeart/2005/8/layout/target3"/>
    <dgm:cxn modelId="{DBD0B98E-4430-4A3C-AD17-73C705A2E0B2}" type="presParOf" srcId="{333A1088-737F-45CB-B68E-254E46348037}" destId="{2C702D82-9B77-49B7-9568-BB8EB47C3372}" srcOrd="3" destOrd="0" presId="urn:microsoft.com/office/officeart/2005/8/layout/target3"/>
    <dgm:cxn modelId="{586E94FC-E6D4-4A25-9155-813FB7B75CBD}" type="presParOf" srcId="{333A1088-737F-45CB-B68E-254E46348037}" destId="{A52A0455-90FF-4808-ABD0-F02540D31D5A}" srcOrd="4" destOrd="0" presId="urn:microsoft.com/office/officeart/2005/8/layout/target3"/>
    <dgm:cxn modelId="{8BB0B2DB-49EA-4E16-8156-F1DB5E6B8715}" type="presParOf" srcId="{333A1088-737F-45CB-B68E-254E46348037}" destId="{6140AFEC-043D-4C43-A2F9-D0F5331DF3A3}" srcOrd="5" destOrd="0" presId="urn:microsoft.com/office/officeart/2005/8/layout/target3"/>
    <dgm:cxn modelId="{3F2B2874-062D-46B4-8357-98FCB1E20710}" type="presParOf" srcId="{333A1088-737F-45CB-B68E-254E46348037}" destId="{9358AC05-5D7D-4327-9F80-1AD486AEA664}" srcOrd="6" destOrd="0" presId="urn:microsoft.com/office/officeart/2005/8/layout/target3"/>
    <dgm:cxn modelId="{BEABBB19-4CAB-40FA-BE53-572E70E243FA}" type="presParOf" srcId="{333A1088-737F-45CB-B68E-254E46348037}" destId="{313FC574-E1CD-4FB4-B054-0B805CE0447D}" srcOrd="7" destOrd="0" presId="urn:microsoft.com/office/officeart/2005/8/layout/target3"/>
    <dgm:cxn modelId="{B9ACBE0C-2CB4-4C04-9638-CD7212B0252A}" type="presParOf" srcId="{333A1088-737F-45CB-B68E-254E46348037}" destId="{619D679B-A015-4ECF-8348-D1034C574F40}" srcOrd="8" destOrd="0" presId="urn:microsoft.com/office/officeart/2005/8/layout/target3"/>
    <dgm:cxn modelId="{31A1416E-7161-4511-BA7C-E7F06DA252C1}" type="presParOf" srcId="{333A1088-737F-45CB-B68E-254E46348037}" destId="{322283A8-4A27-4CDA-BAE3-F381106A9174}" srcOrd="9" destOrd="0" presId="urn:microsoft.com/office/officeart/2005/8/layout/target3"/>
    <dgm:cxn modelId="{0DF3A530-4EA7-40B9-A0D3-D51C90A47007}" type="presParOf" srcId="{333A1088-737F-45CB-B68E-254E46348037}" destId="{FFC9F71D-1B4F-4AD9-A4A6-86ADEFC8AF5C}" srcOrd="10" destOrd="0" presId="urn:microsoft.com/office/officeart/2005/8/layout/target3"/>
    <dgm:cxn modelId="{B48D00E9-D420-44F3-B970-B7C1DDCA5159}" type="presParOf" srcId="{333A1088-737F-45CB-B68E-254E46348037}" destId="{25B08C86-7E15-44DC-BE7F-FFB55DD49D12}" srcOrd="11" destOrd="0" presId="urn:microsoft.com/office/officeart/2005/8/layout/target3"/>
    <dgm:cxn modelId="{2FE5FA56-9E9B-4886-9B5A-E78C3F988B4A}" type="presParOf" srcId="{333A1088-737F-45CB-B68E-254E46348037}" destId="{76644BE8-9D7C-4C09-B250-3D10AF48CBB7}" srcOrd="12" destOrd="0" presId="urn:microsoft.com/office/officeart/2005/8/layout/target3"/>
    <dgm:cxn modelId="{F3928599-D347-4578-8F27-301FC1771263}" type="presParOf" srcId="{333A1088-737F-45CB-B68E-254E46348037}" destId="{EE85B701-7295-41C0-BA7A-34D3756A2AE6}" srcOrd="13" destOrd="0" presId="urn:microsoft.com/office/officeart/2005/8/layout/target3"/>
    <dgm:cxn modelId="{B8DC68A9-606E-4A2A-A208-730E7C1E7573}" type="presParOf" srcId="{333A1088-737F-45CB-B68E-254E46348037}" destId="{8BEBB6EC-1DAA-4CAC-8A25-BC0FCBD5DBD5}" srcOrd="14" destOrd="0" presId="urn:microsoft.com/office/officeart/2005/8/layout/target3"/>
    <dgm:cxn modelId="{10CBE82E-4E64-44A2-82F7-4F2BFDA0896B}" type="presParOf" srcId="{333A1088-737F-45CB-B68E-254E46348037}" destId="{AED2198E-93D5-4001-81B4-73124B309672}" srcOrd="15" destOrd="0" presId="urn:microsoft.com/office/officeart/2005/8/layout/target3"/>
    <dgm:cxn modelId="{9FDD2C85-BD7F-4CEB-B4C9-04AE18869DBF}" type="presParOf" srcId="{333A1088-737F-45CB-B68E-254E46348037}" destId="{2BE915AB-18AA-4053-B92C-3BFC9ED204BB}" srcOrd="16" destOrd="0" presId="urn:microsoft.com/office/officeart/2005/8/layout/target3"/>
    <dgm:cxn modelId="{262DC3CE-1CEE-484F-A455-1AA9C8679CC3}" type="presParOf" srcId="{333A1088-737F-45CB-B68E-254E46348037}" destId="{6BB5E863-4638-4E1D-BFDE-399D028AC4ED}" srcOrd="17" destOrd="0" presId="urn:microsoft.com/office/officeart/2005/8/layout/target3"/>
    <dgm:cxn modelId="{B5104A36-D14A-48B2-B653-B4AE4A7BAE40}" type="presParOf" srcId="{333A1088-737F-45CB-B68E-254E46348037}" destId="{5A5FFA88-C948-4069-8E93-59FA12366E83}" srcOrd="18" destOrd="0" presId="urn:microsoft.com/office/officeart/2005/8/layout/target3"/>
    <dgm:cxn modelId="{8E778750-D6A4-4FF5-A04F-BD0BF87C81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NÁZEV:VY_32_INOVACE_17: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Prezident Václav Havel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741CE3-A42E-4B1E-9A3A-57C804548403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A8338E-DECA-49B6-BF89-B4CB8529C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943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8338E-DECA-49B6-BF89-B4CB8529C3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8338E-DECA-49B6-BF89-B4CB8529C3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9458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dirty="0" smtClean="0"/>
              <a:t>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8338E-DECA-49B6-BF89-B4CB8529C3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1316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C1F7CB5-513A-41A1-910C-44A80DA2559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4D8CE24-FD9C-4189-AE48-73C414F59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704872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</a:t>
            </a:r>
            <a:r>
              <a:rPr lang="cs-CZ" smtClean="0"/>
              <a:t>o prezidentovi Václavu Havlovi.</a:t>
            </a:r>
            <a:endParaRPr lang="cs-CZ" dirty="0" smtClean="0"/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Václav </a:t>
            </a:r>
            <a:r>
              <a:rPr lang="cs-CZ" dirty="0" err="1" smtClean="0"/>
              <a:t>havel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Václav Havel</a:t>
            </a:r>
            <a:r>
              <a:rPr lang="cs-CZ" dirty="0" smtClean="0"/>
              <a:t> </a:t>
            </a:r>
          </a:p>
          <a:p>
            <a:r>
              <a:rPr lang="cs-CZ" dirty="0" smtClean="0"/>
              <a:t>(5. října 1936 – 18. prosince 2011)                     byl český dramatik, esejista,                   kritik komunistického režimu a             později politik.</a:t>
            </a:r>
          </a:p>
          <a:p>
            <a:r>
              <a:rPr lang="cs-CZ" dirty="0" smtClean="0"/>
              <a:t>Po vypuknutí </a:t>
            </a:r>
            <a:r>
              <a:rPr lang="cs-CZ" dirty="0" smtClean="0">
                <a:solidFill>
                  <a:srgbClr val="FF0000"/>
                </a:solidFill>
              </a:rPr>
              <a:t>Sametové revoluce</a:t>
            </a:r>
            <a:r>
              <a:rPr lang="cs-CZ" dirty="0" smtClean="0"/>
              <a:t> v </a:t>
            </a:r>
            <a:r>
              <a:rPr lang="cs-CZ" dirty="0" smtClean="0">
                <a:solidFill>
                  <a:srgbClr val="00CC00"/>
                </a:solidFill>
              </a:rPr>
              <a:t>listopadu 1989 </a:t>
            </a:r>
            <a:r>
              <a:rPr lang="cs-CZ" dirty="0" smtClean="0"/>
              <a:t>se Václav Havel stal jedním ze spoluzakladatelů protikomunistického hnutí </a:t>
            </a:r>
            <a:r>
              <a:rPr lang="cs-CZ" dirty="0" smtClean="0">
                <a:solidFill>
                  <a:srgbClr val="0070C0"/>
                </a:solidFill>
              </a:rPr>
              <a:t>Občanské fórum </a:t>
            </a:r>
            <a:r>
              <a:rPr lang="cs-CZ" dirty="0" smtClean="0"/>
              <a:t>a jako jeho kandidát byl   29. prosince 1989 zvolen prezidentem Československa.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0"/>
            <a:ext cx="3131840" cy="35792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VÁCLAV HAVEL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</a:t>
            </a:r>
            <a:r>
              <a:rPr lang="cs-CZ" dirty="0"/>
              <a:t>roku 1993 byl po </a:t>
            </a:r>
            <a:r>
              <a:rPr lang="cs-CZ" dirty="0">
                <a:solidFill>
                  <a:srgbClr val="00B050"/>
                </a:solidFill>
              </a:rPr>
              <a:t>dvě funkční období </a:t>
            </a:r>
            <a:r>
              <a:rPr lang="cs-CZ" dirty="0"/>
              <a:t>prezidentem České republiky. Jako prezident </a:t>
            </a:r>
            <a:r>
              <a:rPr lang="cs-CZ" dirty="0" smtClean="0"/>
              <a:t>výrazně </a:t>
            </a:r>
            <a:r>
              <a:rPr lang="cs-CZ" dirty="0"/>
              <a:t>přispěl ke vstupu nástupnické České republiky do </a:t>
            </a:r>
            <a:r>
              <a:rPr lang="cs-CZ" dirty="0">
                <a:solidFill>
                  <a:srgbClr val="00B0F0"/>
                </a:solidFill>
              </a:rPr>
              <a:t>Severoatlantické aliance (NATO)</a:t>
            </a:r>
            <a:r>
              <a:rPr lang="cs-CZ" dirty="0"/>
              <a:t> v roce 1999. Havel výrazně prosazoval také přijetí České republiky do </a:t>
            </a:r>
            <a:r>
              <a:rPr lang="cs-CZ" dirty="0">
                <a:solidFill>
                  <a:srgbClr val="0070C0"/>
                </a:solidFill>
              </a:rPr>
              <a:t>Evropské unie</a:t>
            </a:r>
            <a:r>
              <a:rPr lang="cs-CZ" dirty="0"/>
              <a:t>, uskutečněné v roce 2004 po jeho odchodu z funkce prezidenta</a:t>
            </a:r>
            <a:r>
              <a:rPr lang="cs-CZ" dirty="0" smtClean="0"/>
              <a:t>.</a:t>
            </a:r>
          </a:p>
          <a:p>
            <a:r>
              <a:rPr lang="cs-CZ" dirty="0"/>
              <a:t>Byl </a:t>
            </a:r>
            <a:r>
              <a:rPr lang="cs-CZ" dirty="0">
                <a:solidFill>
                  <a:srgbClr val="7030A0"/>
                </a:solidFill>
              </a:rPr>
              <a:t>devátým a posledním prezidentem Československa </a:t>
            </a:r>
            <a:r>
              <a:rPr lang="cs-CZ" dirty="0"/>
              <a:t>(1989–1992) a </a:t>
            </a:r>
            <a:r>
              <a:rPr lang="cs-CZ" dirty="0">
                <a:solidFill>
                  <a:srgbClr val="FF0000"/>
                </a:solidFill>
              </a:rPr>
              <a:t>prvním prezidentem České republiky </a:t>
            </a:r>
            <a:r>
              <a:rPr lang="cs-CZ" dirty="0"/>
              <a:t>(1993–2003</a:t>
            </a:r>
            <a:r>
              <a:rPr lang="cs-CZ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5479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" y="404664"/>
            <a:ext cx="4545110" cy="32403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583" y="3645024"/>
            <a:ext cx="5035417" cy="320435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860032" y="548680"/>
            <a:ext cx="31325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 Havel a princ Charles</a:t>
            </a:r>
          </a:p>
          <a:p>
            <a:r>
              <a:rPr lang="cs-CZ" dirty="0" smtClean="0"/>
              <a:t> na Světovém ekonomickém </a:t>
            </a:r>
          </a:p>
          <a:p>
            <a:r>
              <a:rPr lang="cs-CZ" dirty="0" smtClean="0"/>
              <a:t>fóru v Davosu 1992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6093296"/>
            <a:ext cx="3858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Srdce pro Havla- plastika vytvořená</a:t>
            </a:r>
          </a:p>
          <a:p>
            <a:r>
              <a:rPr lang="cs-CZ" dirty="0" smtClean="0"/>
              <a:t>Ze svíček z pietních míst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25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1)Kdo byl náš první demokratický prezident po období komunismu?</a:t>
            </a:r>
          </a:p>
          <a:p>
            <a:r>
              <a:rPr lang="cs-CZ" dirty="0" smtClean="0"/>
              <a:t>2)Ve kterém roce umřel?</a:t>
            </a:r>
          </a:p>
          <a:p>
            <a:r>
              <a:rPr lang="cs-CZ" dirty="0" smtClean="0"/>
              <a:t>3)Co po něm bylo pojmenováno?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Václav Havel</a:t>
            </a:r>
          </a:p>
          <a:p>
            <a:r>
              <a:rPr lang="cs-CZ" dirty="0" smtClean="0"/>
              <a:t>2) 2011</a:t>
            </a:r>
          </a:p>
          <a:p>
            <a:r>
              <a:rPr lang="cs-CZ" dirty="0" smtClean="0"/>
              <a:t>3) Letiště Ruzyně =) Letiště </a:t>
            </a:r>
            <a:r>
              <a:rPr lang="cs-CZ" smtClean="0"/>
              <a:t>Václava Havla 	Praha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05.04.2012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Václav </a:t>
            </a:r>
            <a:r>
              <a:rPr lang="cs-CZ" dirty="0"/>
              <a:t>Havel.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2012-04-03 </a:t>
            </a:r>
            <a:r>
              <a:rPr lang="cs-CZ" dirty="0"/>
              <a:t>[cit. </a:t>
            </a:r>
            <a:r>
              <a:rPr lang="cs-CZ" dirty="0" smtClean="0"/>
              <a:t>2012-04-05]. </a:t>
            </a:r>
            <a:r>
              <a:rPr lang="cs-CZ" dirty="0"/>
              <a:t>Dostupné z: http://</a:t>
            </a:r>
            <a:r>
              <a:rPr lang="cs-CZ" dirty="0" smtClean="0"/>
              <a:t>cs.wikipedia.org/wiki/V%C3%A1clav_Havel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45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Děkuji </a:t>
            </a:r>
            <a:r>
              <a:rPr lang="cs-CZ" sz="6000" smtClean="0"/>
              <a:t>za pozornost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n</a:t>
            </a:r>
            <a:r>
              <a:rPr lang="cs-CZ" dirty="0" err="1" smtClean="0"/>
              <a:t>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93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92</TotalTime>
  <Words>310</Words>
  <Application>Microsoft Office PowerPoint</Application>
  <PresentationFormat>Předvádění na obrazovce (4:3)</PresentationFormat>
  <Paragraphs>40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Václav havel</vt:lpstr>
      <vt:lpstr>VÁCLAV HAVEL</vt:lpstr>
      <vt:lpstr>Prezentace aplikace PowerPoint</vt:lpstr>
      <vt:lpstr>Otázky: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19</cp:revision>
  <dcterms:created xsi:type="dcterms:W3CDTF">2012-11-22T13:42:44Z</dcterms:created>
  <dcterms:modified xsi:type="dcterms:W3CDTF">2012-12-12T13:03:01Z</dcterms:modified>
</cp:coreProperties>
</file>