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4" r:id="rId3"/>
    <p:sldId id="258" r:id="rId4"/>
    <p:sldId id="267" r:id="rId5"/>
    <p:sldId id="259" r:id="rId6"/>
    <p:sldId id="262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1F92B"/>
    <a:srgbClr val="160EB2"/>
    <a:srgbClr val="06AEB6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NÁZEV:VY_32_INOVACE_18: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Evropská unie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5F8706-69B4-4341-B76D-03A4BB83C95C}" type="presOf" srcId="{B651F6E3-6281-48DB-9319-2AEAFDAE7572}" destId="{619D679B-A015-4ECF-8348-D1034C574F40}" srcOrd="0" destOrd="0" presId="urn:microsoft.com/office/officeart/2005/8/layout/target3"/>
    <dgm:cxn modelId="{6DAEB6D4-BC6E-4FAE-A65B-728F2C0D1E51}" type="presOf" srcId="{D8197B8C-B260-4A16-BDF4-0947B075E274}" destId="{25B08C86-7E15-44DC-BE7F-FFB55DD49D12}" srcOrd="0" destOrd="0" presId="urn:microsoft.com/office/officeart/2005/8/layout/target3"/>
    <dgm:cxn modelId="{2941BF7A-85BB-410F-85B1-944F6A60FB98}" type="presOf" srcId="{4C35D32F-0EAB-4CD7-82EE-45574DC2A586}" destId="{890E4F0B-2866-4A3F-A3C7-2A14B1797930}" srcOrd="1" destOrd="0" presId="urn:microsoft.com/office/officeart/2005/8/layout/target3"/>
    <dgm:cxn modelId="{8CB2D67D-652A-4D34-A641-1CFC10B293C8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8D7AED7-02EC-49A2-8860-46855DC2A8C2}" type="presOf" srcId="{D1B46980-6531-4606-95E6-44980827E919}" destId="{6140AFEC-043D-4C43-A2F9-D0F5331DF3A3}" srcOrd="0" destOrd="0" presId="urn:microsoft.com/office/officeart/2005/8/layout/target3"/>
    <dgm:cxn modelId="{F3E1065C-EA60-4324-8B57-023C4F3B648A}" type="presOf" srcId="{D1D4F407-5343-4D3F-B5B9-D407B03CAEB4}" destId="{D005CE8C-CC26-4C3E-AC11-E15060ECD759}" srcOrd="0" destOrd="0" presId="urn:microsoft.com/office/officeart/2005/8/layout/target3"/>
    <dgm:cxn modelId="{BFEB0D2A-26C2-451E-9F7A-7ECFE2F7BEF4}" type="presOf" srcId="{D8197B8C-B260-4A16-BDF4-0947B075E274}" destId="{5A5FFA88-C948-4069-8E93-59FA12366E83}" srcOrd="1" destOrd="0" presId="urn:microsoft.com/office/officeart/2005/8/layout/target3"/>
    <dgm:cxn modelId="{F21F544B-7C2D-4513-83DB-45164FCBD5EC}" type="presOf" srcId="{B651F6E3-6281-48DB-9319-2AEAFDAE7572}" destId="{6BB5E863-4638-4E1D-BFDE-399D028AC4ED}" srcOrd="1" destOrd="0" presId="urn:microsoft.com/office/officeart/2005/8/layout/target3"/>
    <dgm:cxn modelId="{DB2F6A02-2354-493A-AE42-64071DB18DE7}" type="presOf" srcId="{757F3AB3-0718-4624-B441-E567A8F0AB56}" destId="{333A1088-737F-45CB-B68E-254E46348037}" srcOrd="0" destOrd="0" presId="urn:microsoft.com/office/officeart/2005/8/layout/target3"/>
    <dgm:cxn modelId="{1A061252-8314-4C3A-A85F-FCF08192A986}" type="presOf" srcId="{D1D4F407-5343-4D3F-B5B9-D407B03CAEB4}" destId="{AED2198E-93D5-4001-81B4-73124B309672}" srcOrd="1" destOrd="0" presId="urn:microsoft.com/office/officeart/2005/8/layout/target3"/>
    <dgm:cxn modelId="{DFC31C6B-3C78-4C28-A305-194CF1CFA41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D49EC4-4DA3-4746-9ADD-56974FCA4A8E}" type="presParOf" srcId="{333A1088-737F-45CB-B68E-254E46348037}" destId="{F5ABB229-8D3B-4694-996A-96F23CF14429}" srcOrd="0" destOrd="0" presId="urn:microsoft.com/office/officeart/2005/8/layout/target3"/>
    <dgm:cxn modelId="{964BDA6F-08F7-4E1B-9929-FA2BF2FD227D}" type="presParOf" srcId="{333A1088-737F-45CB-B68E-254E46348037}" destId="{F41139FD-01EE-4571-8B17-4FB00FC51163}" srcOrd="1" destOrd="0" presId="urn:microsoft.com/office/officeart/2005/8/layout/target3"/>
    <dgm:cxn modelId="{606392AB-5096-41DF-BE11-EBFD932163AA}" type="presParOf" srcId="{333A1088-737F-45CB-B68E-254E46348037}" destId="{D005CE8C-CC26-4C3E-AC11-E15060ECD759}" srcOrd="2" destOrd="0" presId="urn:microsoft.com/office/officeart/2005/8/layout/target3"/>
    <dgm:cxn modelId="{42C1CD08-CE9D-46A0-9353-59CF9AFD76DD}" type="presParOf" srcId="{333A1088-737F-45CB-B68E-254E46348037}" destId="{2C702D82-9B77-49B7-9568-BB8EB47C3372}" srcOrd="3" destOrd="0" presId="urn:microsoft.com/office/officeart/2005/8/layout/target3"/>
    <dgm:cxn modelId="{2C25B3CA-10D1-43B2-B43A-EDA27AC3FEEA}" type="presParOf" srcId="{333A1088-737F-45CB-B68E-254E46348037}" destId="{A52A0455-90FF-4808-ABD0-F02540D31D5A}" srcOrd="4" destOrd="0" presId="urn:microsoft.com/office/officeart/2005/8/layout/target3"/>
    <dgm:cxn modelId="{E31E9B5D-B776-4D9B-9719-44B57742CE2A}" type="presParOf" srcId="{333A1088-737F-45CB-B68E-254E46348037}" destId="{6140AFEC-043D-4C43-A2F9-D0F5331DF3A3}" srcOrd="5" destOrd="0" presId="urn:microsoft.com/office/officeart/2005/8/layout/target3"/>
    <dgm:cxn modelId="{EE31244E-6057-4FE8-8507-67EBA60D3E97}" type="presParOf" srcId="{333A1088-737F-45CB-B68E-254E46348037}" destId="{9358AC05-5D7D-4327-9F80-1AD486AEA664}" srcOrd="6" destOrd="0" presId="urn:microsoft.com/office/officeart/2005/8/layout/target3"/>
    <dgm:cxn modelId="{C374A9EF-B73B-4514-B4F2-43797CFB0083}" type="presParOf" srcId="{333A1088-737F-45CB-B68E-254E46348037}" destId="{313FC574-E1CD-4FB4-B054-0B805CE0447D}" srcOrd="7" destOrd="0" presId="urn:microsoft.com/office/officeart/2005/8/layout/target3"/>
    <dgm:cxn modelId="{AAA46FFE-E15C-410B-B7D6-01E762BC7E86}" type="presParOf" srcId="{333A1088-737F-45CB-B68E-254E46348037}" destId="{619D679B-A015-4ECF-8348-D1034C574F40}" srcOrd="8" destOrd="0" presId="urn:microsoft.com/office/officeart/2005/8/layout/target3"/>
    <dgm:cxn modelId="{4B3A53DB-7E76-4021-8FDF-CECEF6DE7C3A}" type="presParOf" srcId="{333A1088-737F-45CB-B68E-254E46348037}" destId="{322283A8-4A27-4CDA-BAE3-F381106A9174}" srcOrd="9" destOrd="0" presId="urn:microsoft.com/office/officeart/2005/8/layout/target3"/>
    <dgm:cxn modelId="{3E13E9B0-DD74-4EE2-9B55-9967CAD8A090}" type="presParOf" srcId="{333A1088-737F-45CB-B68E-254E46348037}" destId="{FFC9F71D-1B4F-4AD9-A4A6-86ADEFC8AF5C}" srcOrd="10" destOrd="0" presId="urn:microsoft.com/office/officeart/2005/8/layout/target3"/>
    <dgm:cxn modelId="{0C09BA5C-55E6-4DCA-8590-EF7725A7E9CC}" type="presParOf" srcId="{333A1088-737F-45CB-B68E-254E46348037}" destId="{25B08C86-7E15-44DC-BE7F-FFB55DD49D12}" srcOrd="11" destOrd="0" presId="urn:microsoft.com/office/officeart/2005/8/layout/target3"/>
    <dgm:cxn modelId="{CF400AF8-202D-438C-91BD-0315FBC92A44}" type="presParOf" srcId="{333A1088-737F-45CB-B68E-254E46348037}" destId="{76644BE8-9D7C-4C09-B250-3D10AF48CBB7}" srcOrd="12" destOrd="0" presId="urn:microsoft.com/office/officeart/2005/8/layout/target3"/>
    <dgm:cxn modelId="{095948D5-631E-45CB-8977-1D6E8FB9997B}" type="presParOf" srcId="{333A1088-737F-45CB-B68E-254E46348037}" destId="{EE85B701-7295-41C0-BA7A-34D3756A2AE6}" srcOrd="13" destOrd="0" presId="urn:microsoft.com/office/officeart/2005/8/layout/target3"/>
    <dgm:cxn modelId="{DF9CEB11-BC46-403F-AC20-127BC09FED04}" type="presParOf" srcId="{333A1088-737F-45CB-B68E-254E46348037}" destId="{8BEBB6EC-1DAA-4CAC-8A25-BC0FCBD5DBD5}" srcOrd="14" destOrd="0" presId="urn:microsoft.com/office/officeart/2005/8/layout/target3"/>
    <dgm:cxn modelId="{906A8269-9E50-42AE-928E-210393BA3040}" type="presParOf" srcId="{333A1088-737F-45CB-B68E-254E46348037}" destId="{AED2198E-93D5-4001-81B4-73124B309672}" srcOrd="15" destOrd="0" presId="urn:microsoft.com/office/officeart/2005/8/layout/target3"/>
    <dgm:cxn modelId="{45BD2C95-6A8F-41AE-97C3-B1EFF3B7547A}" type="presParOf" srcId="{333A1088-737F-45CB-B68E-254E46348037}" destId="{2BE915AB-18AA-4053-B92C-3BFC9ED204BB}" srcOrd="16" destOrd="0" presId="urn:microsoft.com/office/officeart/2005/8/layout/target3"/>
    <dgm:cxn modelId="{FC961D97-702D-4A4C-B045-460B20A8C1F6}" type="presParOf" srcId="{333A1088-737F-45CB-B68E-254E46348037}" destId="{6BB5E863-4638-4E1D-BFDE-399D028AC4ED}" srcOrd="17" destOrd="0" presId="urn:microsoft.com/office/officeart/2005/8/layout/target3"/>
    <dgm:cxn modelId="{A4C40471-2019-4D43-BB8D-7D08372B3C83}" type="presParOf" srcId="{333A1088-737F-45CB-B68E-254E46348037}" destId="{5A5FFA88-C948-4069-8E93-59FA12366E83}" srcOrd="18" destOrd="0" presId="urn:microsoft.com/office/officeart/2005/8/layout/target3"/>
    <dgm:cxn modelId="{5345838D-607D-4956-97D7-6EF568D7129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NÁZEV:VY_32_INOVACE_18: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Evropská unie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9E79CA-AD68-48BD-990A-710A481838BB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B5D381-BBB1-42DE-8FBA-F426A11CBE1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28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Zdroj</a:t>
            </a:r>
            <a:r>
              <a:rPr lang="en-US" dirty="0" smtClean="0"/>
              <a:t>:</a:t>
            </a:r>
            <a:r>
              <a:rPr lang="en-US" baseline="0" dirty="0" smtClean="0"/>
              <a:t> 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B5D381-BBB1-42DE-8FBA-F426A11CBE1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B5D381-BBB1-42DE-8FBA-F426A11CBE1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382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Zdroj</a:t>
            </a:r>
            <a:r>
              <a:rPr lang="en-US" dirty="0" smtClean="0"/>
              <a:t>:</a:t>
            </a:r>
            <a:r>
              <a:rPr lang="en-US" baseline="0" dirty="0" smtClean="0"/>
              <a:t> 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B5D381-BBB1-42DE-8FBA-F426A11CBE1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FB54EE2-38C8-4232-B100-4E6CA49F5F32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5179066-E197-4F32-850D-B2336C5C9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00688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rozšíření znalostí o Evropské Unii - EU.</a:t>
            </a:r>
          </a:p>
          <a:p>
            <a:r>
              <a:rPr lang="cs-CZ" dirty="0" smtClean="0"/>
              <a:t>Žáci pracují do školního sešitu a ústně.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Evropská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Evropská unie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/>
              <a:t>(</a:t>
            </a:r>
            <a:r>
              <a:rPr lang="cs-CZ" b="1" dirty="0" smtClean="0"/>
              <a:t>EU</a:t>
            </a:r>
            <a:r>
              <a:rPr lang="cs-CZ" dirty="0" smtClean="0"/>
              <a:t>) je politická a ekonomická unie, kterou od posledního rozšíření v roce 2007 tvoří </a:t>
            </a:r>
            <a:r>
              <a:rPr lang="cs-CZ" dirty="0" smtClean="0">
                <a:solidFill>
                  <a:srgbClr val="00B0F0"/>
                </a:solidFill>
              </a:rPr>
              <a:t>27 evropských států </a:t>
            </a:r>
            <a:r>
              <a:rPr lang="cs-CZ" dirty="0" smtClean="0"/>
              <a:t>s 500 miliony obyvatel (přibližně 7,3 % světové populace).</a:t>
            </a:r>
          </a:p>
          <a:p>
            <a:r>
              <a:rPr lang="cs-CZ" dirty="0" smtClean="0"/>
              <a:t> EU vznikla v roce </a:t>
            </a:r>
            <a:r>
              <a:rPr lang="cs-CZ" dirty="0" smtClean="0">
                <a:solidFill>
                  <a:srgbClr val="FF0000"/>
                </a:solidFill>
              </a:rPr>
              <a:t>1993</a:t>
            </a:r>
            <a:r>
              <a:rPr lang="cs-CZ" dirty="0" smtClean="0"/>
              <a:t> na základě Smlouvy o Evropské unii, známější jako </a:t>
            </a:r>
            <a:r>
              <a:rPr lang="cs-CZ" dirty="0" smtClean="0">
                <a:solidFill>
                  <a:srgbClr val="FF0000"/>
                </a:solidFill>
              </a:rPr>
              <a:t>Maastrichtská smlouva</a:t>
            </a:r>
            <a:r>
              <a:rPr lang="cs-CZ" dirty="0" smtClean="0"/>
              <a:t>, která navazovala na evropský integrační proces od padesátých let.</a:t>
            </a:r>
            <a:endParaRPr lang="cs-CZ" dirty="0"/>
          </a:p>
        </p:txBody>
      </p:sp>
      <p:pic>
        <p:nvPicPr>
          <p:cNvPr id="7" name="Obrázek 6" descr="eu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"/>
            <a:ext cx="2143107" cy="1426140"/>
          </a:xfrm>
          <a:prstGeom prst="rect">
            <a:avLst/>
          </a:prstGeom>
        </p:spPr>
      </p:pic>
      <p:pic>
        <p:nvPicPr>
          <p:cNvPr id="8" name="Obrázek 7" descr="eu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0"/>
            <a:ext cx="2190747" cy="14578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160EB2"/>
                </a:solidFill>
              </a:rPr>
              <a:t>ČLENSKÉ ZEMĚ		</a:t>
            </a:r>
            <a:r>
              <a:rPr lang="cs-CZ" sz="2800" dirty="0" smtClean="0">
                <a:solidFill>
                  <a:srgbClr val="61F92B"/>
                </a:solidFill>
              </a:rPr>
              <a:t>BUDOUCÍ MOŽNÍ</a:t>
            </a:r>
            <a:r>
              <a:rPr lang="cs-CZ" sz="2800" dirty="0" smtClean="0">
                <a:solidFill>
                  <a:srgbClr val="92D050"/>
                </a:solidFill>
              </a:rPr>
              <a:t/>
            </a:r>
            <a:br>
              <a:rPr lang="cs-CZ" sz="2800" dirty="0" smtClean="0">
                <a:solidFill>
                  <a:srgbClr val="92D050"/>
                </a:solidFill>
              </a:rPr>
            </a:br>
            <a:r>
              <a:rPr lang="cs-CZ" sz="2800" dirty="0" smtClean="0">
                <a:solidFill>
                  <a:srgbClr val="06AEB6"/>
                </a:solidFill>
              </a:rPr>
              <a:t>KANDIDÁTSKÉ ZEMĚ	    </a:t>
            </a:r>
            <a:r>
              <a:rPr lang="cs-CZ" sz="2800" dirty="0" smtClean="0">
                <a:solidFill>
                  <a:srgbClr val="61F92B"/>
                </a:solidFill>
              </a:rPr>
              <a:t>ČLENOVÉ</a:t>
            </a:r>
            <a:endParaRPr lang="cs-CZ" sz="2800" dirty="0">
              <a:solidFill>
                <a:srgbClr val="61F92B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8172400" cy="5301208"/>
          </a:xfrm>
        </p:spPr>
      </p:pic>
    </p:spTree>
    <p:extLst>
      <p:ext uri="{BB962C8B-B14F-4D97-AF65-F5344CB8AC3E}">
        <p14:creationId xmlns:p14="http://schemas.microsoft.com/office/powerpoint/2010/main" val="2185207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Evropská unie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Základním principem fungování Evropské unie je sdílení pravomocí, které byly dříve v kompetenci jednotlivých členských států. Za tímto účelem vznikly společné instituce.</a:t>
            </a:r>
          </a:p>
          <a:p>
            <a:r>
              <a:rPr lang="cs-CZ" dirty="0" smtClean="0"/>
              <a:t>Jedná se o </a:t>
            </a:r>
            <a:r>
              <a:rPr lang="cs-CZ" dirty="0" smtClean="0">
                <a:solidFill>
                  <a:srgbClr val="FFC000"/>
                </a:solidFill>
              </a:rPr>
              <a:t>Evropský parlament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F0"/>
                </a:solidFill>
              </a:rPr>
              <a:t>Evropskou radu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7030A0"/>
                </a:solidFill>
              </a:rPr>
              <a:t>Radu</a:t>
            </a:r>
            <a:r>
              <a:rPr lang="cs-CZ" dirty="0" smtClean="0">
                <a:solidFill>
                  <a:srgbClr val="7030A0"/>
                </a:solidFill>
              </a:rPr>
              <a:t> Evropské unie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Evropskou komisi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92D050"/>
                </a:solidFill>
              </a:rPr>
              <a:t>Soudní dvůr Evropské unie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Evropskou centrální banku </a:t>
            </a:r>
            <a:r>
              <a:rPr lang="cs-CZ" dirty="0" smtClean="0"/>
              <a:t>a o </a:t>
            </a: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Účetní dvůr</a:t>
            </a:r>
            <a:r>
              <a:rPr lang="cs-CZ" dirty="0" smtClean="0"/>
              <a:t>. Kromě toho existují poradní a další instituce.</a:t>
            </a:r>
            <a:endParaRPr lang="cs-CZ" dirty="0"/>
          </a:p>
        </p:txBody>
      </p:sp>
      <p:pic>
        <p:nvPicPr>
          <p:cNvPr id="4" name="Obrázek 3" descr="eu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"/>
            <a:ext cx="2147008" cy="1428736"/>
          </a:xfrm>
          <a:prstGeom prst="rect">
            <a:avLst/>
          </a:prstGeom>
        </p:spPr>
      </p:pic>
      <p:pic>
        <p:nvPicPr>
          <p:cNvPr id="5" name="Obrázek 4" descr="eu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0"/>
            <a:ext cx="2238381" cy="14895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Kolik má EU členských států?</a:t>
            </a:r>
          </a:p>
          <a:p>
            <a:r>
              <a:rPr lang="cs-CZ" dirty="0" smtClean="0"/>
              <a:t> 2)Jak se jmenuje společná měna EU, kterou 	se platí v některých státech EU?</a:t>
            </a:r>
          </a:p>
          <a:p>
            <a:r>
              <a:rPr lang="cs-CZ" dirty="0" smtClean="0"/>
              <a:t> 3) Jmenuj nějakou instituci (úřad) EU.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27 členů</a:t>
            </a:r>
          </a:p>
          <a:p>
            <a:r>
              <a:rPr lang="cs-CZ" dirty="0" smtClean="0"/>
              <a:t>2) EURO</a:t>
            </a:r>
          </a:p>
          <a:p>
            <a:r>
              <a:rPr lang="cs-CZ" dirty="0" smtClean="0"/>
              <a:t>3)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Evropský parlament, Evropskou radu, </a:t>
            </a:r>
            <a:r>
              <a:rPr lang="cs-CZ" dirty="0" err="1" smtClean="0"/>
              <a:t>Radu</a:t>
            </a:r>
            <a:r>
              <a:rPr lang="cs-CZ" dirty="0" smtClean="0"/>
              <a:t> Evropské unie, Evropskou komisi, Soudní dvůr Evropské unie, Evropskou </a:t>
            </a:r>
            <a:r>
              <a:rPr lang="cs-CZ" smtClean="0"/>
              <a:t>centrální banku, Účetní dvůr.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je vytvořen </a:t>
            </a:r>
            <a:r>
              <a:rPr lang="cs-CZ" smtClean="0"/>
              <a:t>autorem </a:t>
            </a:r>
            <a:r>
              <a:rPr lang="cs-CZ" smtClean="0"/>
              <a:t>materiálu 05.04.2012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r>
              <a:rPr lang="en-US" dirty="0" smtClean="0"/>
              <a:t>[1]</a:t>
            </a:r>
            <a:r>
              <a:rPr lang="cs-CZ" dirty="0" smtClean="0"/>
              <a:t>Evropská unie.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</a:t>
            </a:r>
            <a:r>
              <a:rPr lang="cs-CZ" dirty="0" smtClean="0"/>
              <a:t>2012-04-0</a:t>
            </a:r>
            <a:r>
              <a:rPr lang="en-US" dirty="0" smtClean="0"/>
              <a:t>5</a:t>
            </a:r>
            <a:r>
              <a:rPr lang="cs-CZ" dirty="0" smtClean="0"/>
              <a:t> </a:t>
            </a:r>
            <a:r>
              <a:rPr lang="cs-CZ" dirty="0"/>
              <a:t>[cit. </a:t>
            </a:r>
            <a:r>
              <a:rPr lang="cs-CZ" dirty="0" smtClean="0"/>
              <a:t>2012-04-05]. </a:t>
            </a:r>
            <a:r>
              <a:rPr lang="cs-CZ" dirty="0"/>
              <a:t>Dostupné z</a:t>
            </a:r>
            <a:r>
              <a:rPr lang="cs-CZ" dirty="0" smtClean="0"/>
              <a:t>: http</a:t>
            </a:r>
            <a:r>
              <a:rPr lang="cs-CZ" dirty="0"/>
              <a:t>://</a:t>
            </a:r>
            <a:r>
              <a:rPr lang="cs-CZ" dirty="0" smtClean="0"/>
              <a:t>cs.wikipedia.org/wiki/Evropsk%C3%A1_unie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49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sz="6600" dirty="0" smtClean="0"/>
              <a:t>Děkuji za pozornost</a:t>
            </a:r>
            <a:endParaRPr lang="cs-CZ" sz="6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N</a:t>
            </a:r>
            <a:r>
              <a:rPr lang="cs-CZ" dirty="0" err="1" smtClean="0"/>
              <a:t>ashledanou</a:t>
            </a:r>
            <a:r>
              <a:rPr lang="cs-CZ" dirty="0" smtClean="0"/>
              <a:t> příště.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650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81</TotalTime>
  <Words>256</Words>
  <Application>Microsoft Office PowerPoint</Application>
  <PresentationFormat>Předvádění na obrazovce (4:3)</PresentationFormat>
  <Paragraphs>35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Anotace:</vt:lpstr>
      <vt:lpstr>Evropská unie</vt:lpstr>
      <vt:lpstr>ČLENSKÉ ZEMĚ  BUDOUCÍ MOŽNÍ KANDIDÁTSKÉ ZEMĚ     ČLENOVÉ</vt:lpstr>
      <vt:lpstr>Evropská unie</vt:lpstr>
      <vt:lpstr>OTÁZKY:</vt:lpstr>
      <vt:lpstr>Odpovědi: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08CQ</cp:lastModifiedBy>
  <cp:revision>17</cp:revision>
  <dcterms:created xsi:type="dcterms:W3CDTF">2012-11-22T14:37:30Z</dcterms:created>
  <dcterms:modified xsi:type="dcterms:W3CDTF">2012-12-12T13:03:47Z</dcterms:modified>
</cp:coreProperties>
</file>