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6" r:id="rId2"/>
    <p:sldId id="267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 při určení azimutu.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 při určení azimutu.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179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Učitel vybere</a:t>
            </a:r>
            <a:r>
              <a:rPr lang="cs-CZ" baseline="0" dirty="0" smtClean="0"/>
              <a:t> různé objekty.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435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Postup při určení směru.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5676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Postup při určení směru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309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Učitel kontroluje</a:t>
            </a:r>
            <a:r>
              <a:rPr lang="cs-CZ" baseline="0" dirty="0" smtClean="0"/>
              <a:t> ve třídě, nebo v terénu.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561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Práce s buzolou v terénu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88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 práci s buzolou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 i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procvičování, podrobnější metodika viz poznámky u jednotlivých snímků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buzoly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134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 určen směr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/>
              <a:t>Hlavní směrovou šipku zaměříš na cíl</a:t>
            </a:r>
          </a:p>
          <a:p>
            <a:r>
              <a:rPr lang="cs-CZ" b="1" dirty="0" smtClean="0"/>
              <a:t>Otáčíš otočným prstencem až dostaneš červenou část magnetky mezi dvě zelené čárky (magnetka ukazuje na nulu)</a:t>
            </a:r>
          </a:p>
          <a:p>
            <a:r>
              <a:rPr lang="cs-CZ" b="1" dirty="0" smtClean="0"/>
              <a:t>Na hlavní prostřední směrové čáře přečteš azimut</a:t>
            </a:r>
            <a:endParaRPr lang="cs-CZ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2477675" y="1124744"/>
            <a:ext cx="5087432" cy="4537503"/>
            <a:chOff x="2477675" y="1124744"/>
            <a:chExt cx="5087432" cy="4537503"/>
          </a:xfrm>
        </p:grpSpPr>
        <p:sp>
          <p:nvSpPr>
            <p:cNvPr id="5" name="Tree"/>
            <p:cNvSpPr>
              <a:spLocks noEditPoints="1" noChangeArrowheads="1"/>
            </p:cNvSpPr>
            <p:nvPr/>
          </p:nvSpPr>
          <p:spPr bwMode="auto">
            <a:xfrm>
              <a:off x="6300192" y="1124744"/>
              <a:ext cx="1264915" cy="904875"/>
            </a:xfrm>
            <a:custGeom>
              <a:avLst/>
              <a:gdLst>
                <a:gd name="G0" fmla="+- 0 0 0"/>
                <a:gd name="G1" fmla="*/ 18900 1 3"/>
                <a:gd name="G2" fmla="*/ 18900 2 3"/>
                <a:gd name="G3" fmla="+- 18900 0 0"/>
                <a:gd name="T0" fmla="*/ 10800 w 21600"/>
                <a:gd name="T1" fmla="*/ 0 h 21600"/>
                <a:gd name="T2" fmla="*/ 6171 w 21600"/>
                <a:gd name="T3" fmla="*/ 6300 h 21600"/>
                <a:gd name="T4" fmla="*/ 3086 w 21600"/>
                <a:gd name="T5" fmla="*/ 12600 h 21600"/>
                <a:gd name="T6" fmla="*/ 0 w 21600"/>
                <a:gd name="T7" fmla="*/ 18900 h 21600"/>
                <a:gd name="T8" fmla="*/ 15429 w 21600"/>
                <a:gd name="T9" fmla="*/ 6300 h 21600"/>
                <a:gd name="T10" fmla="*/ 18514 w 21600"/>
                <a:gd name="T11" fmla="*/ 12600 h 21600"/>
                <a:gd name="T12" fmla="*/ 21600 w 21600"/>
                <a:gd name="T13" fmla="*/ 1890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61 w 21600"/>
                <a:gd name="T22" fmla="*/ 22454 h 21600"/>
                <a:gd name="T23" fmla="*/ 21069 w 21600"/>
                <a:gd name="T24" fmla="*/ 28282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Kosoúhelník 5"/>
            <p:cNvSpPr/>
            <p:nvPr/>
          </p:nvSpPr>
          <p:spPr>
            <a:xfrm rot="2635708">
              <a:off x="2477675" y="3740782"/>
              <a:ext cx="1216152" cy="1921465"/>
            </a:xfrm>
            <a:prstGeom prst="parallelogram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Šipka dolů 7"/>
            <p:cNvSpPr/>
            <p:nvPr/>
          </p:nvSpPr>
          <p:spPr>
            <a:xfrm rot="13849261">
              <a:off x="4930588" y="2302646"/>
              <a:ext cx="484632" cy="173955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57932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Příklady k procvičení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 terénu</a:t>
            </a:r>
          </a:p>
          <a:p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 smtClean="0"/>
              <a:t>Budovy</a:t>
            </a:r>
          </a:p>
          <a:p>
            <a:r>
              <a:rPr lang="cs-CZ" b="1" dirty="0" smtClean="0"/>
              <a:t>Stromy</a:t>
            </a:r>
          </a:p>
          <a:p>
            <a:r>
              <a:rPr lang="cs-CZ" b="1" dirty="0" smtClean="0"/>
              <a:t>Vrcholy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Ve třídě</a:t>
            </a:r>
          </a:p>
          <a:p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 smtClean="0"/>
              <a:t>Obrazy</a:t>
            </a:r>
          </a:p>
          <a:p>
            <a:r>
              <a:rPr lang="cs-CZ" b="1" dirty="0" smtClean="0"/>
              <a:t>Tabule</a:t>
            </a:r>
          </a:p>
          <a:p>
            <a:r>
              <a:rPr lang="cs-CZ" b="1" dirty="0" smtClean="0"/>
              <a:t>Nábytek</a:t>
            </a:r>
            <a:endParaRPr lang="cs-CZ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77122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 určen azimut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Na hlavní prostřední směrovou čáru nastavíš azimut</a:t>
            </a:r>
          </a:p>
          <a:p>
            <a:r>
              <a:rPr lang="cs-CZ" b="1" dirty="0" smtClean="0"/>
              <a:t>Celou buzolou otáčíš tak dlouho, až dostaneš červenou část magnetky mezi dvě zelené čárky</a:t>
            </a:r>
          </a:p>
          <a:p>
            <a:r>
              <a:rPr lang="cs-CZ" b="1" dirty="0" smtClean="0"/>
              <a:t>Hlavní prostřední směrová šipka ti ukáže hledaný směr</a:t>
            </a:r>
            <a:endParaRPr lang="cs-CZ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1546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1979712" y="908720"/>
            <a:ext cx="2979947" cy="5328592"/>
            <a:chOff x="1979712" y="908720"/>
            <a:chExt cx="2979947" cy="5328592"/>
          </a:xfrm>
        </p:grpSpPr>
        <p:sp>
          <p:nvSpPr>
            <p:cNvPr id="5" name="TextovéPole 4"/>
            <p:cNvSpPr txBox="1"/>
            <p:nvPr/>
          </p:nvSpPr>
          <p:spPr>
            <a:xfrm>
              <a:off x="3995934" y="2204864"/>
              <a:ext cx="96372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120</a:t>
              </a:r>
              <a:endParaRPr lang="cs-CZ" sz="4000" b="1" dirty="0"/>
            </a:p>
          </p:txBody>
        </p:sp>
        <p:cxnSp>
          <p:nvCxnSpPr>
            <p:cNvPr id="12" name="Přímá spojnice se šipkou 11"/>
            <p:cNvCxnSpPr/>
            <p:nvPr/>
          </p:nvCxnSpPr>
          <p:spPr>
            <a:xfrm flipV="1">
              <a:off x="4477796" y="908720"/>
              <a:ext cx="0" cy="106792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>
              <a:off x="1979712" y="4653136"/>
              <a:ext cx="1008112" cy="834834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2608205" y="5306096"/>
              <a:ext cx="1036516" cy="93121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Šipka nahoru 25"/>
            <p:cNvSpPr/>
            <p:nvPr/>
          </p:nvSpPr>
          <p:spPr>
            <a:xfrm rot="13691680" flipH="1">
              <a:off x="2836529" y="4414176"/>
              <a:ext cx="302592" cy="1738498"/>
            </a:xfrm>
            <a:prstGeom prst="up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4023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Příklady k procvičení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60°</a:t>
            </a:r>
          </a:p>
          <a:p>
            <a:r>
              <a:rPr lang="cs-CZ" b="1" dirty="0" smtClean="0"/>
              <a:t>90°</a:t>
            </a:r>
          </a:p>
          <a:p>
            <a:r>
              <a:rPr lang="cs-CZ" b="1" dirty="0" smtClean="0"/>
              <a:t>300°</a:t>
            </a:r>
          </a:p>
          <a:p>
            <a:r>
              <a:rPr lang="cs-CZ" b="1" dirty="0" smtClean="0"/>
              <a:t>40°</a:t>
            </a:r>
          </a:p>
          <a:p>
            <a:r>
              <a:rPr lang="cs-CZ" b="1" dirty="0" smtClean="0"/>
              <a:t>180°</a:t>
            </a:r>
          </a:p>
          <a:p>
            <a:r>
              <a:rPr lang="cs-CZ" b="1" dirty="0" smtClean="0"/>
              <a:t>270°</a:t>
            </a:r>
          </a:p>
          <a:p>
            <a:r>
              <a:rPr lang="cs-CZ" b="1" dirty="0" smtClean="0"/>
              <a:t>120°</a:t>
            </a:r>
          </a:p>
          <a:p>
            <a:r>
              <a:rPr lang="cs-CZ" b="1" smtClean="0"/>
              <a:t>350°</a:t>
            </a:r>
            <a:endParaRPr lang="cs-CZ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0954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</TotalTime>
  <Words>280</Words>
  <Application>Microsoft Office PowerPoint</Application>
  <PresentationFormat>Předvádění na obrazovce (4:3)</PresentationFormat>
  <Paragraphs>78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Je určen směr</vt:lpstr>
      <vt:lpstr>Prezentace aplikace PowerPoint</vt:lpstr>
      <vt:lpstr>Příklady k procvičení</vt:lpstr>
      <vt:lpstr>Je určen azimut</vt:lpstr>
      <vt:lpstr>Prezentace aplikace PowerPoint</vt:lpstr>
      <vt:lpstr>Příklady k procvičení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47</cp:revision>
  <dcterms:created xsi:type="dcterms:W3CDTF">2011-05-26T14:17:08Z</dcterms:created>
  <dcterms:modified xsi:type="dcterms:W3CDTF">2003-01-01T02:29:00Z</dcterms:modified>
</cp:coreProperties>
</file>