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NÁZEV:VY_32_INOVACE_02_Chemie 8.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příspěvková </a:t>
          </a:r>
          <a:r>
            <a:rPr lang="cs-CZ" sz="2000" dirty="0" smtClean="0"/>
            <a:t>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Vodík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667" y="0"/>
          <a:ext cx="704487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příspěvková </a:t>
          </a:r>
          <a:r>
            <a:rPr lang="cs-CZ" sz="2000" kern="1200" dirty="0" smtClean="0"/>
            <a:t>organizace</a:t>
          </a:r>
          <a:endParaRPr lang="cs-CZ" sz="2000" kern="1200" dirty="0"/>
        </a:p>
      </dsp:txBody>
      <dsp:txXfrm>
        <a:off x="1256667" y="0"/>
        <a:ext cx="704487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04487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704487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04487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NÁZEV:VY_32_INOVACE_02_Chemie 8. ročník</a:t>
          </a:r>
          <a:endParaRPr lang="cs-CZ" sz="2000" kern="1200" dirty="0"/>
        </a:p>
      </dsp:txBody>
      <dsp:txXfrm>
        <a:off x="1273857" y="815268"/>
        <a:ext cx="704487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9963" y="1224137"/>
          <a:ext cx="704487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Vodík</a:t>
          </a:r>
          <a:endParaRPr lang="cs-CZ" sz="2000" kern="1200" dirty="0"/>
        </a:p>
      </dsp:txBody>
      <dsp:txXfrm>
        <a:off x="1219963" y="1224137"/>
        <a:ext cx="704487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04487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04487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ihydrogen-3D-vdW.pn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http://cs.wikipedia.org/wiki/Soubor:Dihydrogen-3D-vdW.png</a:t>
            </a:r>
            <a:r>
              <a:rPr lang="cs-CZ" dirty="0" smtClean="0"/>
              <a:t>, 7.9. 2011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&lt;</a:t>
            </a:r>
            <a:r>
              <a:rPr lang="cs-CZ" dirty="0" err="1" smtClean="0"/>
              <a:t>object</a:t>
            </a:r>
            <a:r>
              <a:rPr lang="cs-CZ" dirty="0" smtClean="0"/>
              <a:t> </a:t>
            </a:r>
            <a:r>
              <a:rPr lang="cs-CZ" dirty="0" err="1" smtClean="0"/>
              <a:t>width</a:t>
            </a:r>
            <a:r>
              <a:rPr lang="cs-CZ" dirty="0" smtClean="0"/>
              <a:t>="420" </a:t>
            </a:r>
            <a:r>
              <a:rPr lang="cs-CZ" dirty="0" err="1" smtClean="0"/>
              <a:t>height</a:t>
            </a:r>
            <a:r>
              <a:rPr lang="cs-CZ" dirty="0" smtClean="0"/>
              <a:t>="345"&gt;&lt;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movie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="http://www.</a:t>
            </a:r>
            <a:r>
              <a:rPr lang="cs-CZ" dirty="0" err="1" smtClean="0"/>
              <a:t>youtube.com</a:t>
            </a:r>
            <a:r>
              <a:rPr lang="cs-CZ" dirty="0" smtClean="0"/>
              <a:t>/v/d1MEMu2_D7s?</a:t>
            </a:r>
            <a:r>
              <a:rPr lang="cs-CZ" dirty="0" err="1" smtClean="0"/>
              <a:t>version</a:t>
            </a:r>
            <a:r>
              <a:rPr lang="cs-CZ" dirty="0" smtClean="0"/>
              <a:t>=3&amp;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_CZ&amp;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rel</a:t>
            </a:r>
            <a:r>
              <a:rPr lang="cs-CZ" dirty="0" smtClean="0"/>
              <a:t>=0"&gt;&lt;/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allowFullScreen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</a:t>
            </a:r>
            <a:r>
              <a:rPr lang="cs-CZ" dirty="0" err="1" smtClean="0"/>
              <a:t>true</a:t>
            </a:r>
            <a:r>
              <a:rPr lang="cs-CZ" dirty="0" smtClean="0"/>
              <a:t>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param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="</a:t>
            </a:r>
            <a:r>
              <a:rPr lang="cs-CZ" dirty="0" err="1" smtClean="0"/>
              <a:t>allowscriptaccess</a:t>
            </a:r>
            <a:r>
              <a:rPr lang="cs-CZ" dirty="0" smtClean="0"/>
              <a:t>" </a:t>
            </a:r>
            <a:r>
              <a:rPr lang="cs-CZ" dirty="0" err="1" smtClean="0"/>
              <a:t>value</a:t>
            </a:r>
            <a:r>
              <a:rPr lang="cs-CZ" dirty="0" smtClean="0"/>
              <a:t>="</a:t>
            </a:r>
            <a:r>
              <a:rPr lang="cs-CZ" dirty="0" err="1" smtClean="0"/>
              <a:t>always</a:t>
            </a:r>
            <a:r>
              <a:rPr lang="cs-CZ" dirty="0" smtClean="0"/>
              <a:t>"&gt;&lt;/</a:t>
            </a:r>
            <a:r>
              <a:rPr lang="cs-CZ" dirty="0" err="1" smtClean="0"/>
              <a:t>param</a:t>
            </a:r>
            <a:r>
              <a:rPr lang="cs-CZ" dirty="0" smtClean="0"/>
              <a:t>&gt;&lt;</a:t>
            </a:r>
            <a:r>
              <a:rPr lang="cs-CZ" dirty="0" err="1" smtClean="0"/>
              <a:t>embed</a:t>
            </a:r>
            <a:r>
              <a:rPr lang="cs-CZ" dirty="0" smtClean="0"/>
              <a:t> </a:t>
            </a:r>
            <a:r>
              <a:rPr lang="cs-CZ" dirty="0" err="1" smtClean="0"/>
              <a:t>src</a:t>
            </a:r>
            <a:r>
              <a:rPr lang="cs-CZ" dirty="0" smtClean="0"/>
              <a:t>="http://www.</a:t>
            </a:r>
            <a:r>
              <a:rPr lang="cs-CZ" dirty="0" err="1" smtClean="0"/>
              <a:t>youtube.com</a:t>
            </a:r>
            <a:r>
              <a:rPr lang="cs-CZ" dirty="0" smtClean="0"/>
              <a:t>/v/d1MEMu2_D7s?</a:t>
            </a:r>
            <a:r>
              <a:rPr lang="cs-CZ" dirty="0" err="1" smtClean="0"/>
              <a:t>version</a:t>
            </a:r>
            <a:r>
              <a:rPr lang="cs-CZ" dirty="0" smtClean="0"/>
              <a:t>=3&amp;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hl</a:t>
            </a:r>
            <a:r>
              <a:rPr lang="cs-CZ" dirty="0" smtClean="0"/>
              <a:t>=</a:t>
            </a:r>
            <a:r>
              <a:rPr lang="cs-CZ" dirty="0" err="1" smtClean="0"/>
              <a:t>cs</a:t>
            </a:r>
            <a:r>
              <a:rPr lang="cs-CZ" dirty="0" smtClean="0"/>
              <a:t>_CZ&amp;</a:t>
            </a:r>
            <a:r>
              <a:rPr lang="cs-CZ" dirty="0" err="1" smtClean="0"/>
              <a:t>amp</a:t>
            </a:r>
            <a:r>
              <a:rPr lang="cs-CZ" dirty="0" smtClean="0"/>
              <a:t>;</a:t>
            </a:r>
            <a:r>
              <a:rPr lang="cs-CZ" dirty="0" err="1" smtClean="0"/>
              <a:t>rel</a:t>
            </a:r>
            <a:r>
              <a:rPr lang="cs-CZ" dirty="0" smtClean="0"/>
              <a:t>=0" type="</a:t>
            </a:r>
            <a:r>
              <a:rPr lang="cs-CZ" dirty="0" err="1" smtClean="0"/>
              <a:t>application</a:t>
            </a:r>
            <a:r>
              <a:rPr lang="cs-CZ" dirty="0" smtClean="0"/>
              <a:t>/x-</a:t>
            </a:r>
            <a:r>
              <a:rPr lang="cs-CZ" dirty="0" err="1" smtClean="0"/>
              <a:t>shockwave</a:t>
            </a:r>
            <a:r>
              <a:rPr lang="cs-CZ" dirty="0" smtClean="0"/>
              <a:t>-</a:t>
            </a:r>
            <a:r>
              <a:rPr lang="cs-CZ" dirty="0" err="1" smtClean="0"/>
              <a:t>flash</a:t>
            </a:r>
            <a:r>
              <a:rPr lang="cs-CZ" dirty="0" smtClean="0"/>
              <a:t>" </a:t>
            </a:r>
            <a:r>
              <a:rPr lang="cs-CZ" dirty="0" err="1" smtClean="0"/>
              <a:t>width</a:t>
            </a:r>
            <a:r>
              <a:rPr lang="cs-CZ" dirty="0" smtClean="0"/>
              <a:t>="420" </a:t>
            </a:r>
            <a:r>
              <a:rPr lang="cs-CZ" dirty="0" err="1" smtClean="0"/>
              <a:t>height</a:t>
            </a:r>
            <a:r>
              <a:rPr lang="cs-CZ" dirty="0" smtClean="0"/>
              <a:t>="345" </a:t>
            </a:r>
            <a:r>
              <a:rPr lang="cs-CZ" dirty="0" err="1" smtClean="0"/>
              <a:t>allowscriptaccess</a:t>
            </a:r>
            <a:r>
              <a:rPr lang="cs-CZ" dirty="0" smtClean="0"/>
              <a:t>="</a:t>
            </a:r>
            <a:r>
              <a:rPr lang="cs-CZ" dirty="0" err="1" smtClean="0"/>
              <a:t>always</a:t>
            </a:r>
            <a:r>
              <a:rPr lang="cs-CZ" dirty="0" smtClean="0"/>
              <a:t>" </a:t>
            </a:r>
            <a:r>
              <a:rPr lang="cs-CZ" dirty="0" err="1" smtClean="0"/>
              <a:t>allowfullscreen</a:t>
            </a:r>
            <a:r>
              <a:rPr lang="cs-CZ" dirty="0" smtClean="0"/>
              <a:t>="</a:t>
            </a:r>
            <a:r>
              <a:rPr lang="cs-CZ" dirty="0" err="1" smtClean="0"/>
              <a:t>true</a:t>
            </a:r>
            <a:r>
              <a:rPr lang="cs-CZ" dirty="0" smtClean="0"/>
              <a:t>"&gt;&lt;/</a:t>
            </a:r>
            <a:r>
              <a:rPr lang="cs-CZ" dirty="0" err="1" smtClean="0"/>
              <a:t>embed</a:t>
            </a:r>
            <a:r>
              <a:rPr lang="cs-CZ" dirty="0" smtClean="0"/>
              <a:t>&gt;&lt;/</a:t>
            </a:r>
            <a:r>
              <a:rPr lang="cs-CZ" dirty="0" err="1" smtClean="0"/>
              <a:t>object</a:t>
            </a:r>
            <a:r>
              <a:rPr lang="cs-CZ" dirty="0" smtClean="0"/>
              <a:t>&gt;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77E629-3EBF-4242-8D46-E9D4F27CF7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16.12.2012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d1MEMu2_D7s?version=3&amp;hl=cs_CZ" TargetMode="Externa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83410059"/>
              </p:ext>
            </p:extLst>
          </p:nvPr>
        </p:nvGraphicFramePr>
        <p:xfrm>
          <a:off x="539552" y="908720"/>
          <a:ext cx="831872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základními informacemi o vodíku.</a:t>
            </a:r>
          </a:p>
          <a:p>
            <a:endParaRPr lang="cs-CZ" dirty="0"/>
          </a:p>
          <a:p>
            <a:r>
              <a:rPr lang="cs-CZ" dirty="0" smtClean="0"/>
              <a:t>Do prezentace je vložen interaktivní vstup- video.</a:t>
            </a:r>
          </a:p>
          <a:p>
            <a:endParaRPr lang="cs-CZ" dirty="0"/>
          </a:p>
          <a:p>
            <a:r>
              <a:rPr lang="cs-CZ" dirty="0" smtClean="0"/>
              <a:t>Na konci prezentace je otázka pro žáky.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143008"/>
          </a:xfrm>
        </p:spPr>
        <p:txBody>
          <a:bodyPr>
            <a:normAutofit/>
          </a:bodyPr>
          <a:lstStyle/>
          <a:p>
            <a:r>
              <a:rPr lang="cs-CZ" dirty="0" smtClean="0"/>
              <a:t>VODÍK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/>
          <a:lstStyle/>
          <a:p>
            <a:r>
              <a:rPr lang="cs-CZ" sz="3200" dirty="0" smtClean="0"/>
              <a:t>První člen periodické tabulky</a:t>
            </a:r>
          </a:p>
          <a:p>
            <a:r>
              <a:rPr lang="cs-CZ" sz="3200" dirty="0" smtClean="0"/>
              <a:t>Tvoří dvouatomové molekuly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Značka :</a:t>
            </a:r>
            <a:r>
              <a:rPr lang="cs-CZ" dirty="0" smtClean="0"/>
              <a:t> </a:t>
            </a:r>
            <a:r>
              <a:rPr lang="cs-CZ" sz="4000" dirty="0" smtClean="0"/>
              <a:t>H</a:t>
            </a:r>
            <a:r>
              <a:rPr lang="cs-CZ" sz="4000" baseline="-25000" dirty="0" smtClean="0"/>
              <a:t>2</a:t>
            </a:r>
          </a:p>
          <a:p>
            <a:pPr>
              <a:buNone/>
            </a:pPr>
            <a:endParaRPr lang="cs-CZ" sz="4000" baseline="-25000" dirty="0" smtClean="0"/>
          </a:p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Výskyt: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u="sng" dirty="0" smtClean="0"/>
              <a:t> volný </a:t>
            </a:r>
            <a:r>
              <a:rPr lang="cs-CZ" sz="3200" dirty="0" smtClean="0"/>
              <a:t>- ve vysokých vrstvách atmosféry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u="sng" dirty="0" smtClean="0"/>
              <a:t> vázaný </a:t>
            </a:r>
            <a:r>
              <a:rPr lang="cs-CZ" sz="3200" dirty="0" smtClean="0"/>
              <a:t>– ve sloučeninách např. H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</a:t>
            </a:r>
          </a:p>
        </p:txBody>
      </p:sp>
      <p:pic>
        <p:nvPicPr>
          <p:cNvPr id="1026" name="Picture 2" descr="http://upload.wikimedia.org/wikipedia/commons/thumb/d/d4/Dihydrogen-3D-vdW.png/220px-Dihydrogen-3D-vdW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999230"/>
            <a:ext cx="2714644" cy="219639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786710" y="3286124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1033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82442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Vlastnosti: 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bezbarvý plyn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bez chuti a zápachu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lehčí než vzduch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se vzduchem vybuchuje</a:t>
            </a:r>
          </a:p>
        </p:txBody>
      </p:sp>
      <p:pic>
        <p:nvPicPr>
          <p:cNvPr id="18435" name="Picture 3" descr="C:\Users\Silvinka\AppData\Local\Microsoft\Windows\Temporary Internet Files\Content.IE5\BSVPC2SO\MC90007862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3357562"/>
            <a:ext cx="3280231" cy="25003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8001024" y="5929330"/>
            <a:ext cx="857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3600" dirty="0" smtClean="0">
                <a:solidFill>
                  <a:schemeClr val="accent1"/>
                </a:solidFill>
              </a:rPr>
              <a:t>Použití: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svařování a řezání kovů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pohon raketových motorů</a:t>
            </a:r>
          </a:p>
          <a:p>
            <a:pPr lvl="1">
              <a:buFont typeface="Wingdings" pitchFamily="2" charset="2"/>
              <a:buChar char="Ø"/>
            </a:pPr>
            <a:r>
              <a:rPr lang="cs-CZ" sz="3200" dirty="0" smtClean="0"/>
              <a:t> výroba sloučenin</a:t>
            </a:r>
          </a:p>
          <a:p>
            <a:endParaRPr lang="cs-CZ" sz="3200" dirty="0" smtClean="0"/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Uchovává se v lahvích s červeným pruhem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4305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/>
              <a:t>Pokus </a:t>
            </a:r>
            <a:r>
              <a:rPr lang="cs-CZ" sz="4800" smtClean="0"/>
              <a:t>znázorňující přípravu </a:t>
            </a:r>
            <a:r>
              <a:rPr lang="cs-CZ" sz="4800" dirty="0" smtClean="0"/>
              <a:t>a vlastnosti vodíku</a:t>
            </a:r>
            <a:endParaRPr lang="cs-CZ" sz="4800" dirty="0"/>
          </a:p>
        </p:txBody>
      </p:sp>
      <p:pic>
        <p:nvPicPr>
          <p:cNvPr id="4" name="d1MEMu2_D7s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619672" y="1916832"/>
            <a:ext cx="5940829" cy="44556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minulosti se vodík používal k plnění vzducholodí. Dnes se již tento plyn k plnění nepoužívá kvůli bezpečnosti. </a:t>
            </a:r>
          </a:p>
          <a:p>
            <a:r>
              <a:rPr lang="cs-CZ" dirty="0" smtClean="0"/>
              <a:t>Proč se už vodík nepoužívá?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935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Vodík </a:t>
            </a:r>
            <a:r>
              <a:rPr lang="cs-CZ" dirty="0"/>
              <a:t>je se vzduchem výbušný, proto je to nebezpečné.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2592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Obr.1: </a:t>
            </a:r>
            <a:r>
              <a:rPr lang="cs-CZ" smtClean="0"/>
              <a:t>Vodíík</a:t>
            </a:r>
            <a:r>
              <a:rPr lang="cs-CZ" dirty="0" smtClean="0"/>
              <a:t>. In 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 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13.8.2003, last </a:t>
            </a:r>
            <a:r>
              <a:rPr lang="cs-CZ" dirty="0" err="1" smtClean="0"/>
              <a:t>modified</a:t>
            </a:r>
            <a:r>
              <a:rPr lang="cs-CZ" dirty="0" smtClean="0"/>
              <a:t> on 19.8.2011 [cit. 2011-09-07]. Dostupné z WWW: &lt;http://cs.wikipedia.org/wiki/Vod%C3%ADk&gt;.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Obr.2: Otevřená galerie Microsoft office, 7.9.2011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Video:</a:t>
            </a:r>
            <a:r>
              <a:rPr lang="cs-CZ" i="1" dirty="0" smtClean="0"/>
              <a:t>Http</a:t>
            </a:r>
            <a:r>
              <a:rPr lang="cs-CZ" i="1" dirty="0"/>
              <a:t>://www.youtube.com/watch?v=d1MEMu2_D7s</a:t>
            </a:r>
            <a:r>
              <a:rPr lang="cs-CZ" dirty="0"/>
              <a:t> [online]. 30.5. 2010 [cit. </a:t>
            </a:r>
            <a:r>
              <a:rPr lang="cs-CZ" dirty="0" smtClean="0"/>
              <a:t>2011-09-07]. </a:t>
            </a:r>
            <a:r>
              <a:rPr lang="cs-CZ" dirty="0"/>
              <a:t>Vodíkové bubliny. Dostupné z WWW: &lt;http://www.</a:t>
            </a:r>
            <a:r>
              <a:rPr lang="cs-CZ" dirty="0" err="1"/>
              <a:t>youtube.com</a:t>
            </a:r>
            <a:r>
              <a:rPr lang="cs-CZ" dirty="0"/>
              <a:t>/</a:t>
            </a:r>
            <a:r>
              <a:rPr lang="cs-CZ" dirty="0" err="1"/>
              <a:t>watch</a:t>
            </a:r>
            <a:r>
              <a:rPr lang="cs-CZ" dirty="0"/>
              <a:t>?v=d1MEMu2_D7s</a:t>
            </a:r>
            <a:r>
              <a:rPr lang="cs-CZ" dirty="0" smtClean="0"/>
              <a:t>&gt;.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Text: Veškerý text je vytvořen autorem materiálu 7.9. 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402</TotalTime>
  <Words>250</Words>
  <Application>Microsoft Office PowerPoint</Application>
  <PresentationFormat>Předvádění na obrazovce (4:3)</PresentationFormat>
  <Paragraphs>52</Paragraphs>
  <Slides>9</Slides>
  <Notes>2</Notes>
  <HiddenSlides>1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VODÍK</vt:lpstr>
      <vt:lpstr>Prezentace aplikace PowerPoint</vt:lpstr>
      <vt:lpstr>Prezentace aplikace PowerPoint</vt:lpstr>
      <vt:lpstr>Pokus znázorňující přípravu a vlastnosti vodíku</vt:lpstr>
      <vt:lpstr>Otázka </vt:lpstr>
      <vt:lpstr>Odpověď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08FB</cp:lastModifiedBy>
  <cp:revision>31</cp:revision>
  <dcterms:created xsi:type="dcterms:W3CDTF">2011-06-20T10:40:08Z</dcterms:created>
  <dcterms:modified xsi:type="dcterms:W3CDTF">2012-12-16T17:29:53Z</dcterms:modified>
</cp:coreProperties>
</file>