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6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Dolní 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Kyslík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Dolní 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Kyslík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hydrogen-3D-vdW.pn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http://cs.wikipedia.org/wiki/Soubor:Dihydrogen-3D-vdW.png</a:t>
            </a:r>
            <a:r>
              <a:rPr lang="cs-CZ" dirty="0" smtClean="0"/>
              <a:t>, 7.9. 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&lt;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width</a:t>
            </a:r>
            <a:r>
              <a:rPr lang="cs-CZ" dirty="0" smtClean="0"/>
              <a:t>="420" </a:t>
            </a:r>
            <a:r>
              <a:rPr lang="cs-CZ" dirty="0" err="1" smtClean="0"/>
              <a:t>height</a:t>
            </a:r>
            <a:r>
              <a:rPr lang="cs-CZ" dirty="0" smtClean="0"/>
              <a:t>="345"&gt;&lt;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movie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="http://www.</a:t>
            </a:r>
            <a:r>
              <a:rPr lang="cs-CZ" dirty="0" err="1" smtClean="0"/>
              <a:t>youtube.com</a:t>
            </a:r>
            <a:r>
              <a:rPr lang="cs-CZ" dirty="0" smtClean="0"/>
              <a:t>/v/d1MEMu2_D7s?</a:t>
            </a:r>
            <a:r>
              <a:rPr lang="cs-CZ" dirty="0" err="1" smtClean="0"/>
              <a:t>version</a:t>
            </a:r>
            <a:r>
              <a:rPr lang="cs-CZ" dirty="0" smtClean="0"/>
              <a:t>=3&amp;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_CZ&amp;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rel</a:t>
            </a:r>
            <a:r>
              <a:rPr lang="cs-CZ" dirty="0" smtClean="0"/>
              <a:t>=0"&gt;&lt;/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allowFullScreen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</a:t>
            </a:r>
            <a:r>
              <a:rPr lang="cs-CZ" dirty="0" err="1" smtClean="0"/>
              <a:t>true</a:t>
            </a:r>
            <a:r>
              <a:rPr lang="cs-CZ" dirty="0" smtClean="0"/>
              <a:t>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allowscriptaccess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</a:t>
            </a:r>
            <a:r>
              <a:rPr lang="cs-CZ" dirty="0" err="1" smtClean="0"/>
              <a:t>always</a:t>
            </a:r>
            <a:r>
              <a:rPr lang="cs-CZ" dirty="0" smtClean="0"/>
              <a:t>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embed</a:t>
            </a:r>
            <a:r>
              <a:rPr lang="cs-CZ" dirty="0" smtClean="0"/>
              <a:t> </a:t>
            </a:r>
            <a:r>
              <a:rPr lang="cs-CZ" dirty="0" err="1" smtClean="0"/>
              <a:t>src</a:t>
            </a:r>
            <a:r>
              <a:rPr lang="cs-CZ" dirty="0" smtClean="0"/>
              <a:t>="http://www.</a:t>
            </a:r>
            <a:r>
              <a:rPr lang="cs-CZ" dirty="0" err="1" smtClean="0"/>
              <a:t>youtube.com</a:t>
            </a:r>
            <a:r>
              <a:rPr lang="cs-CZ" dirty="0" smtClean="0"/>
              <a:t>/v/d1MEMu2_D7s?</a:t>
            </a:r>
            <a:r>
              <a:rPr lang="cs-CZ" dirty="0" err="1" smtClean="0"/>
              <a:t>version</a:t>
            </a:r>
            <a:r>
              <a:rPr lang="cs-CZ" dirty="0" smtClean="0"/>
              <a:t>=3&amp;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_CZ&amp;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rel</a:t>
            </a:r>
            <a:r>
              <a:rPr lang="cs-CZ" dirty="0" smtClean="0"/>
              <a:t>=0" type="</a:t>
            </a:r>
            <a:r>
              <a:rPr lang="cs-CZ" dirty="0" err="1" smtClean="0"/>
              <a:t>application</a:t>
            </a:r>
            <a:r>
              <a:rPr lang="cs-CZ" dirty="0" smtClean="0"/>
              <a:t>/x-</a:t>
            </a:r>
            <a:r>
              <a:rPr lang="cs-CZ" dirty="0" err="1" smtClean="0"/>
              <a:t>shockwave</a:t>
            </a:r>
            <a:r>
              <a:rPr lang="cs-CZ" dirty="0" smtClean="0"/>
              <a:t>-</a:t>
            </a:r>
            <a:r>
              <a:rPr lang="cs-CZ" dirty="0" err="1" smtClean="0"/>
              <a:t>flash</a:t>
            </a:r>
            <a:r>
              <a:rPr lang="cs-CZ" dirty="0" smtClean="0"/>
              <a:t>" </a:t>
            </a:r>
            <a:r>
              <a:rPr lang="cs-CZ" dirty="0" err="1" smtClean="0"/>
              <a:t>width</a:t>
            </a:r>
            <a:r>
              <a:rPr lang="cs-CZ" dirty="0" smtClean="0"/>
              <a:t>="420" </a:t>
            </a:r>
            <a:r>
              <a:rPr lang="cs-CZ" dirty="0" err="1" smtClean="0"/>
              <a:t>height</a:t>
            </a:r>
            <a:r>
              <a:rPr lang="cs-CZ" dirty="0" smtClean="0"/>
              <a:t>="345" </a:t>
            </a:r>
            <a:r>
              <a:rPr lang="cs-CZ" dirty="0" err="1" smtClean="0"/>
              <a:t>allowscriptaccess</a:t>
            </a:r>
            <a:r>
              <a:rPr lang="cs-CZ" dirty="0" smtClean="0"/>
              <a:t>="</a:t>
            </a:r>
            <a:r>
              <a:rPr lang="cs-CZ" dirty="0" err="1" smtClean="0"/>
              <a:t>always</a:t>
            </a:r>
            <a:r>
              <a:rPr lang="cs-CZ" dirty="0" smtClean="0"/>
              <a:t>" </a:t>
            </a:r>
            <a:r>
              <a:rPr lang="cs-CZ" dirty="0" err="1" smtClean="0"/>
              <a:t>allowfullscreen</a:t>
            </a:r>
            <a:r>
              <a:rPr lang="cs-CZ" dirty="0" smtClean="0"/>
              <a:t>="</a:t>
            </a:r>
            <a:r>
              <a:rPr lang="cs-CZ" dirty="0" err="1" smtClean="0"/>
              <a:t>true</a:t>
            </a:r>
            <a:r>
              <a:rPr lang="cs-CZ" dirty="0" smtClean="0"/>
              <a:t>"&gt;&lt;/</a:t>
            </a:r>
            <a:r>
              <a:rPr lang="cs-CZ" dirty="0" err="1" smtClean="0"/>
              <a:t>embed</a:t>
            </a:r>
            <a:r>
              <a:rPr lang="cs-CZ" dirty="0" smtClean="0"/>
              <a:t>&gt;&lt;/</a:t>
            </a:r>
            <a:r>
              <a:rPr lang="cs-CZ" dirty="0" err="1" smtClean="0"/>
              <a:t>object</a:t>
            </a:r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unnuvLE62Jc?version=3&amp;hl=cs_CZ" TargetMode="Externa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nnuvLE62J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47077781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seznamuje žáky se základními informacemi o kyslíku.</a:t>
            </a:r>
          </a:p>
          <a:p>
            <a:endParaRPr lang="cs-CZ" dirty="0"/>
          </a:p>
          <a:p>
            <a:r>
              <a:rPr lang="cs-CZ" dirty="0" smtClean="0"/>
              <a:t>Do prezentace je vložen interaktivní </a:t>
            </a:r>
            <a:r>
              <a:rPr lang="cs-CZ" dirty="0" smtClean="0"/>
              <a:t>vstup - </a:t>
            </a:r>
            <a:r>
              <a:rPr lang="cs-CZ" dirty="0" smtClean="0"/>
              <a:t>video.</a:t>
            </a:r>
          </a:p>
          <a:p>
            <a:r>
              <a:rPr lang="cs-CZ" dirty="0" smtClean="0"/>
              <a:t>Na videu je příprava kyslíku rozkladem peroxidu vodíku pomocí oxidu manganičitého. Na videu není popis pokusu, proto je vhodné popsat probíhající pokus.</a:t>
            </a:r>
          </a:p>
          <a:p>
            <a:endParaRPr lang="cs-CZ" dirty="0"/>
          </a:p>
          <a:p>
            <a:r>
              <a:rPr lang="cs-CZ" dirty="0" smtClean="0"/>
              <a:t>Na konci prezentace je otázka pro žáky.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8"/>
          </a:xfrm>
        </p:spPr>
        <p:txBody>
          <a:bodyPr>
            <a:normAutofit/>
          </a:bodyPr>
          <a:lstStyle/>
          <a:p>
            <a:r>
              <a:rPr lang="cs-CZ" dirty="0" smtClean="0"/>
              <a:t>Kyslík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5775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Tvoří dvouatomové molekuly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Značka :</a:t>
            </a:r>
            <a:r>
              <a:rPr lang="cs-CZ" dirty="0" smtClean="0"/>
              <a:t> </a:t>
            </a:r>
            <a:r>
              <a:rPr lang="cs-CZ" sz="4000" dirty="0"/>
              <a:t>O</a:t>
            </a:r>
            <a:r>
              <a:rPr lang="cs-CZ" sz="4000" baseline="-25000" dirty="0" smtClean="0"/>
              <a:t>2</a:t>
            </a:r>
          </a:p>
          <a:p>
            <a:pPr>
              <a:buNone/>
            </a:pPr>
            <a:endParaRPr lang="cs-CZ" sz="4000" baseline="-25000" dirty="0" smtClean="0"/>
          </a:p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Výskyt: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u="sng" dirty="0" smtClean="0"/>
              <a:t> volný </a:t>
            </a:r>
            <a:r>
              <a:rPr lang="cs-CZ" sz="3200" dirty="0" smtClean="0"/>
              <a:t>- ve vzduchu, 21%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u="sng" dirty="0" smtClean="0"/>
              <a:t> vázaný </a:t>
            </a:r>
            <a:r>
              <a:rPr lang="cs-CZ" sz="3200" dirty="0" smtClean="0"/>
              <a:t>– ve sloučeninách např.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</a:t>
            </a:r>
            <a:r>
              <a:rPr lang="cs-CZ" sz="3200" dirty="0"/>
              <a:t>, 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</a:t>
            </a:r>
            <a:r>
              <a:rPr lang="cs-CZ" sz="3200" baseline="-25000" dirty="0"/>
              <a:t>2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103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	Vlastnosti: 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bezbarvý plyn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/>
              <a:t>p</a:t>
            </a:r>
            <a:r>
              <a:rPr lang="cs-CZ" sz="3200" dirty="0" smtClean="0"/>
              <a:t>odporuje hoření</a:t>
            </a:r>
          </a:p>
          <a:p>
            <a:pPr marL="393192" lvl="1" indent="0">
              <a:buNone/>
            </a:pPr>
            <a:endParaRPr lang="cs-CZ" sz="3200" dirty="0">
              <a:solidFill>
                <a:schemeClr val="accent1"/>
              </a:solidFill>
            </a:endParaRPr>
          </a:p>
          <a:p>
            <a:pPr marL="393192" lvl="1" indent="0">
              <a:buNone/>
            </a:pPr>
            <a:r>
              <a:rPr lang="cs-CZ" sz="3200" dirty="0" smtClean="0">
                <a:solidFill>
                  <a:schemeClr val="accent1"/>
                </a:solidFill>
              </a:rPr>
              <a:t>Význam:</a:t>
            </a: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r>
              <a:rPr lang="cs-CZ" sz="3200" dirty="0"/>
              <a:t>n</a:t>
            </a:r>
            <a:r>
              <a:rPr lang="cs-CZ" sz="3200" dirty="0" smtClean="0"/>
              <a:t>ezbytný k životu člověka (dýchání)</a:t>
            </a:r>
            <a:endParaRPr lang="cs-CZ" sz="3200" dirty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endParaRPr lang="cs-CZ" sz="3200" dirty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endParaRPr lang="cs-CZ" sz="3200" dirty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endParaRPr lang="cs-CZ" sz="3200" dirty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  <a:p>
            <a:pPr lvl="1">
              <a:buFont typeface="Wingdings" pitchFamily="2" charset="2"/>
              <a:buChar char="Ø"/>
            </a:pP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7338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Použití: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dýchací přístroje </a:t>
            </a:r>
          </a:p>
          <a:p>
            <a:pPr marL="393192" lvl="1" indent="0">
              <a:buNone/>
            </a:pPr>
            <a:r>
              <a:rPr lang="cs-CZ" sz="3200" dirty="0" smtClean="0"/>
              <a:t>(zdravotnictví, potápěči)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svařování a řezání kovů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výroba sloučenin</a:t>
            </a:r>
          </a:p>
          <a:p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Uchovává se v lahvích s modrým pruhem.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72400" y="5314067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0" name="Picture 2" descr="C:\Users\08FB\AppData\Local\Microsoft\Windows\Temporary Internet Files\Content.IE5\OTJ9HBV3\MC900024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5079" y="2492896"/>
            <a:ext cx="3665568" cy="269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Ozón O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éně stálá forma kyslíku</a:t>
            </a:r>
          </a:p>
          <a:p>
            <a:r>
              <a:rPr lang="cs-CZ" dirty="0" smtClean="0"/>
              <a:t>23-35 km nad zemí, tvoří ozonosféru </a:t>
            </a:r>
          </a:p>
          <a:p>
            <a:r>
              <a:rPr lang="cs-CZ" dirty="0"/>
              <a:t>z</a:t>
            </a:r>
            <a:r>
              <a:rPr lang="cs-CZ" dirty="0" smtClean="0"/>
              <a:t>achycuje  UV záření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48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4305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Pokus znázorňující přípravu </a:t>
            </a:r>
            <a:r>
              <a:rPr lang="cs-CZ" sz="4800" dirty="0" smtClean="0"/>
              <a:t>                    a </a:t>
            </a:r>
            <a:r>
              <a:rPr lang="cs-CZ" sz="4800" dirty="0" smtClean="0"/>
              <a:t>vlastnosti kyslíku</a:t>
            </a:r>
            <a:endParaRPr lang="cs-CZ" sz="4800" dirty="0"/>
          </a:p>
        </p:txBody>
      </p:sp>
      <p:pic>
        <p:nvPicPr>
          <p:cNvPr id="5" name="unnuvLE62Jc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1763688" y="1752824"/>
            <a:ext cx="5976664" cy="44824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se žhnoucí špejle rozhořela po vložení </a:t>
            </a:r>
            <a:r>
              <a:rPr lang="cs-CZ" dirty="0" smtClean="0"/>
              <a:t>                         do </a:t>
            </a:r>
            <a:r>
              <a:rPr lang="cs-CZ" dirty="0" smtClean="0"/>
              <a:t>zkumavky?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693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zkumavce vzniká kyslík, který podporuje hoření.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259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 smtClean="0"/>
              <a:t>Obr.1: </a:t>
            </a:r>
            <a:r>
              <a:rPr lang="cs-CZ" dirty="0"/>
              <a:t>Otevřená </a:t>
            </a:r>
            <a:r>
              <a:rPr lang="cs-CZ" dirty="0" smtClean="0"/>
              <a:t>galerie: www.office.</a:t>
            </a:r>
            <a:r>
              <a:rPr lang="cs-CZ" smtClean="0"/>
              <a:t>microsoft.com, </a:t>
            </a:r>
            <a:r>
              <a:rPr lang="cs-CZ" dirty="0" smtClean="0"/>
              <a:t>12.1.2012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Video:</a:t>
            </a:r>
            <a:r>
              <a:rPr lang="cs-CZ" dirty="0"/>
              <a:t> Příprava kyslíku. In: </a:t>
            </a:r>
            <a:r>
              <a:rPr lang="cs-CZ" i="1" dirty="0" err="1"/>
              <a:t>YouTube</a:t>
            </a:r>
            <a:r>
              <a:rPr lang="cs-CZ" dirty="0"/>
              <a:t> [online]. 2010 [cit. 2012-01-12].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www.youtube.com/watch?v=unnuvLE62Jc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Text: Veškerý text je vytvořen autorem materiálu 12.1.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887</TotalTime>
  <Words>274</Words>
  <Application>Microsoft Office PowerPoint</Application>
  <PresentationFormat>Předvádění na obrazovce (4:3)</PresentationFormat>
  <Paragraphs>61</Paragraphs>
  <Slides>10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Kyslík </vt:lpstr>
      <vt:lpstr>Snímek 4</vt:lpstr>
      <vt:lpstr>Snímek 5</vt:lpstr>
      <vt:lpstr>Ozón O3</vt:lpstr>
      <vt:lpstr>Pokus znázorňující přípravu                     a vlastnosti kyslíku</vt:lpstr>
      <vt:lpstr>Otázka </vt:lpstr>
      <vt:lpstr>Odpověď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40</cp:revision>
  <dcterms:created xsi:type="dcterms:W3CDTF">2011-06-20T10:40:08Z</dcterms:created>
  <dcterms:modified xsi:type="dcterms:W3CDTF">2013-02-24T08:37:19Z</dcterms:modified>
</cp:coreProperties>
</file>