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450" y="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NÁZEV:VY_32_INOVACE_04_Chemie </a:t>
          </a:r>
          <a:r>
            <a:rPr lang="cs-CZ" sz="2000" dirty="0" smtClean="0"/>
            <a:t>8.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</a:t>
          </a:r>
          <a:r>
            <a:rPr lang="cs-CZ" sz="1800" dirty="0" smtClean="0"/>
            <a:t>Benešov, příspěvková </a:t>
          </a:r>
          <a:r>
            <a:rPr lang="cs-CZ" sz="1800" dirty="0" smtClean="0"/>
            <a:t>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/>
            <a:t>železo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184502-8A15-405E-9363-5294931AD225}" type="presOf" srcId="{B651F6E3-6281-48DB-9319-2AEAFDAE7572}" destId="{619D679B-A015-4ECF-8348-D1034C574F40}" srcOrd="0" destOrd="0" presId="urn:microsoft.com/office/officeart/2005/8/layout/target3"/>
    <dgm:cxn modelId="{AB0D7A10-FACD-4722-B6F0-43D559974BFF}" type="presOf" srcId="{757F3AB3-0718-4624-B441-E567A8F0AB56}" destId="{333A1088-737F-45CB-B68E-254E46348037}" srcOrd="0" destOrd="0" presId="urn:microsoft.com/office/officeart/2005/8/layout/target3"/>
    <dgm:cxn modelId="{3BD94733-E749-40B1-97CB-F5A9FD0A4931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E995431-5BF1-4D70-81D8-CF684FFD77AE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16A2A90-41AB-4565-BDFC-4A68AAFF7E0C}" type="presOf" srcId="{4C35D32F-0EAB-4CD7-82EE-45574DC2A586}" destId="{8BEBB6EC-1DAA-4CAC-8A25-BC0FCBD5DBD5}" srcOrd="0" destOrd="0" presId="urn:microsoft.com/office/officeart/2005/8/layout/target3"/>
    <dgm:cxn modelId="{C4E335B2-4D54-4F80-AC54-680B36921E59}" type="presOf" srcId="{D1B46980-6531-4606-95E6-44980827E919}" destId="{2BE915AB-18AA-4053-B92C-3BFC9ED204BB}" srcOrd="1" destOrd="0" presId="urn:microsoft.com/office/officeart/2005/8/layout/target3"/>
    <dgm:cxn modelId="{406B25DA-4CDD-4923-AF7F-C0619350FE5F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D061B90-A143-4D60-AC55-A13520464DAA}" type="presOf" srcId="{D1D4F407-5343-4D3F-B5B9-D407B03CAEB4}" destId="{D005CE8C-CC26-4C3E-AC11-E15060ECD759}" srcOrd="0" destOrd="0" presId="urn:microsoft.com/office/officeart/2005/8/layout/target3"/>
    <dgm:cxn modelId="{51E654BF-FFA0-4F29-94F5-8F9710D4E1F8}" type="presOf" srcId="{D1B46980-6531-4606-95E6-44980827E919}" destId="{6140AFEC-043D-4C43-A2F9-D0F5331DF3A3}" srcOrd="0" destOrd="0" presId="urn:microsoft.com/office/officeart/2005/8/layout/target3"/>
    <dgm:cxn modelId="{FB599E71-D2C6-4083-9AB7-BADFA5CA8D1E}" type="presOf" srcId="{D1D4F407-5343-4D3F-B5B9-D407B03CAEB4}" destId="{AED2198E-93D5-4001-81B4-73124B309672}" srcOrd="1" destOrd="0" presId="urn:microsoft.com/office/officeart/2005/8/layout/target3"/>
    <dgm:cxn modelId="{9874C9F7-894B-424B-B318-E43C1BE73DA7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2217193-C6D9-4673-8A91-F295C4A40E64}" type="presParOf" srcId="{333A1088-737F-45CB-B68E-254E46348037}" destId="{F5ABB229-8D3B-4694-996A-96F23CF14429}" srcOrd="0" destOrd="0" presId="urn:microsoft.com/office/officeart/2005/8/layout/target3"/>
    <dgm:cxn modelId="{9E2300DD-691C-461F-94BD-00C41E9BB5E4}" type="presParOf" srcId="{333A1088-737F-45CB-B68E-254E46348037}" destId="{F41139FD-01EE-4571-8B17-4FB00FC51163}" srcOrd="1" destOrd="0" presId="urn:microsoft.com/office/officeart/2005/8/layout/target3"/>
    <dgm:cxn modelId="{25C641F0-8E86-4100-916D-FAEC2A43440C}" type="presParOf" srcId="{333A1088-737F-45CB-B68E-254E46348037}" destId="{D005CE8C-CC26-4C3E-AC11-E15060ECD759}" srcOrd="2" destOrd="0" presId="urn:microsoft.com/office/officeart/2005/8/layout/target3"/>
    <dgm:cxn modelId="{357B59BA-48F1-4AE6-B67A-9DCFFB5BA5D2}" type="presParOf" srcId="{333A1088-737F-45CB-B68E-254E46348037}" destId="{2C702D82-9B77-49B7-9568-BB8EB47C3372}" srcOrd="3" destOrd="0" presId="urn:microsoft.com/office/officeart/2005/8/layout/target3"/>
    <dgm:cxn modelId="{9B6CBB40-9F72-4C63-81DE-B910C6E02490}" type="presParOf" srcId="{333A1088-737F-45CB-B68E-254E46348037}" destId="{A52A0455-90FF-4808-ABD0-F02540D31D5A}" srcOrd="4" destOrd="0" presId="urn:microsoft.com/office/officeart/2005/8/layout/target3"/>
    <dgm:cxn modelId="{51695F84-8E40-4ACB-8372-3408C624020F}" type="presParOf" srcId="{333A1088-737F-45CB-B68E-254E46348037}" destId="{6140AFEC-043D-4C43-A2F9-D0F5331DF3A3}" srcOrd="5" destOrd="0" presId="urn:microsoft.com/office/officeart/2005/8/layout/target3"/>
    <dgm:cxn modelId="{1A530FDF-8EE2-430B-9615-7477D3A9B64B}" type="presParOf" srcId="{333A1088-737F-45CB-B68E-254E46348037}" destId="{9358AC05-5D7D-4327-9F80-1AD486AEA664}" srcOrd="6" destOrd="0" presId="urn:microsoft.com/office/officeart/2005/8/layout/target3"/>
    <dgm:cxn modelId="{55EFFB9D-B675-4295-914B-815E76B661CD}" type="presParOf" srcId="{333A1088-737F-45CB-B68E-254E46348037}" destId="{313FC574-E1CD-4FB4-B054-0B805CE0447D}" srcOrd="7" destOrd="0" presId="urn:microsoft.com/office/officeart/2005/8/layout/target3"/>
    <dgm:cxn modelId="{52F199C1-E0F9-45FE-925A-75D8DCF151A0}" type="presParOf" srcId="{333A1088-737F-45CB-B68E-254E46348037}" destId="{619D679B-A015-4ECF-8348-D1034C574F40}" srcOrd="8" destOrd="0" presId="urn:microsoft.com/office/officeart/2005/8/layout/target3"/>
    <dgm:cxn modelId="{91E329F4-8453-4265-B084-01AB60C1BEBE}" type="presParOf" srcId="{333A1088-737F-45CB-B68E-254E46348037}" destId="{322283A8-4A27-4CDA-BAE3-F381106A9174}" srcOrd="9" destOrd="0" presId="urn:microsoft.com/office/officeart/2005/8/layout/target3"/>
    <dgm:cxn modelId="{2F15E7B2-BF22-4A22-A480-2C27D601D256}" type="presParOf" srcId="{333A1088-737F-45CB-B68E-254E46348037}" destId="{FFC9F71D-1B4F-4AD9-A4A6-86ADEFC8AF5C}" srcOrd="10" destOrd="0" presId="urn:microsoft.com/office/officeart/2005/8/layout/target3"/>
    <dgm:cxn modelId="{9E915A06-A5E5-4ECD-9C65-5C7CC70EA3B8}" type="presParOf" srcId="{333A1088-737F-45CB-B68E-254E46348037}" destId="{25B08C86-7E15-44DC-BE7F-FFB55DD49D12}" srcOrd="11" destOrd="0" presId="urn:microsoft.com/office/officeart/2005/8/layout/target3"/>
    <dgm:cxn modelId="{BEDDF7F9-7091-4A43-BA21-080BE88452C6}" type="presParOf" srcId="{333A1088-737F-45CB-B68E-254E46348037}" destId="{76644BE8-9D7C-4C09-B250-3D10AF48CBB7}" srcOrd="12" destOrd="0" presId="urn:microsoft.com/office/officeart/2005/8/layout/target3"/>
    <dgm:cxn modelId="{19722075-752F-4F4E-9C81-B052D62AA222}" type="presParOf" srcId="{333A1088-737F-45CB-B68E-254E46348037}" destId="{EE85B701-7295-41C0-BA7A-34D3756A2AE6}" srcOrd="13" destOrd="0" presId="urn:microsoft.com/office/officeart/2005/8/layout/target3"/>
    <dgm:cxn modelId="{58FA615B-7AC1-4209-8BDC-E21FC31B7195}" type="presParOf" srcId="{333A1088-737F-45CB-B68E-254E46348037}" destId="{8BEBB6EC-1DAA-4CAC-8A25-BC0FCBD5DBD5}" srcOrd="14" destOrd="0" presId="urn:microsoft.com/office/officeart/2005/8/layout/target3"/>
    <dgm:cxn modelId="{0345A592-848C-4B9C-8F40-69ECCB4AE41E}" type="presParOf" srcId="{333A1088-737F-45CB-B68E-254E46348037}" destId="{AED2198E-93D5-4001-81B4-73124B309672}" srcOrd="15" destOrd="0" presId="urn:microsoft.com/office/officeart/2005/8/layout/target3"/>
    <dgm:cxn modelId="{6096B442-0939-48F2-9C79-2D3EB0230A8D}" type="presParOf" srcId="{333A1088-737F-45CB-B68E-254E46348037}" destId="{2BE915AB-18AA-4053-B92C-3BFC9ED204BB}" srcOrd="16" destOrd="0" presId="urn:microsoft.com/office/officeart/2005/8/layout/target3"/>
    <dgm:cxn modelId="{2FC1DB96-7CB8-4C3D-BA68-02FC7991D731}" type="presParOf" srcId="{333A1088-737F-45CB-B68E-254E46348037}" destId="{6BB5E863-4638-4E1D-BFDE-399D028AC4ED}" srcOrd="17" destOrd="0" presId="urn:microsoft.com/office/officeart/2005/8/layout/target3"/>
    <dgm:cxn modelId="{41A24079-7BC4-4D9A-8146-8C803F13792E}" type="presParOf" srcId="{333A1088-737F-45CB-B68E-254E46348037}" destId="{5A5FFA88-C948-4069-8E93-59FA12366E83}" srcOrd="18" destOrd="0" presId="urn:microsoft.com/office/officeart/2005/8/layout/target3"/>
    <dgm:cxn modelId="{BD138AA2-9E86-409E-89F3-B07A152583B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667" y="0"/>
          <a:ext cx="704487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</a:t>
          </a:r>
          <a:r>
            <a:rPr lang="cs-CZ" sz="1800" kern="1200" dirty="0" smtClean="0"/>
            <a:t>Benešov, příspěvková </a:t>
          </a:r>
          <a:r>
            <a:rPr lang="cs-CZ" sz="1800" kern="1200" dirty="0" smtClean="0"/>
            <a:t>organizace</a:t>
          </a:r>
          <a:endParaRPr lang="cs-CZ" sz="1800" kern="1200" dirty="0"/>
        </a:p>
      </dsp:txBody>
      <dsp:txXfrm>
        <a:off x="1256667" y="0"/>
        <a:ext cx="704487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4487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704487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4487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NÁZEV:VY_32_INOVACE_04_Chemie </a:t>
          </a:r>
          <a:r>
            <a:rPr lang="cs-CZ" sz="2000" kern="1200" dirty="0" smtClean="0"/>
            <a:t>8. ročník</a:t>
          </a:r>
          <a:endParaRPr lang="cs-CZ" sz="2000" kern="1200" dirty="0"/>
        </a:p>
      </dsp:txBody>
      <dsp:txXfrm>
        <a:off x="1273857" y="815268"/>
        <a:ext cx="704487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9963" y="1224137"/>
          <a:ext cx="704487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/>
            <a:t>železo </a:t>
          </a:r>
          <a:endParaRPr lang="cs-CZ" sz="2000" kern="1200" dirty="0"/>
        </a:p>
      </dsp:txBody>
      <dsp:txXfrm>
        <a:off x="1219963" y="1224137"/>
        <a:ext cx="704487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04487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04487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B0579E1-3027-4FB5-A834-517C8F033D9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27C1429-9574-43EB-97C4-14280B284E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0579E1-3027-4FB5-A834-517C8F033D9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7C1429-9574-43EB-97C4-14280B284E8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0579E1-3027-4FB5-A834-517C8F033D9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7C1429-9574-43EB-97C4-14280B284E8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0579E1-3027-4FB5-A834-517C8F033D9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7C1429-9574-43EB-97C4-14280B284E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0579E1-3027-4FB5-A834-517C8F033D9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7C1429-9574-43EB-97C4-14280B284E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0579E1-3027-4FB5-A834-517C8F033D9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7C1429-9574-43EB-97C4-14280B284E8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0579E1-3027-4FB5-A834-517C8F033D9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7C1429-9574-43EB-97C4-14280B284E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B0579E1-3027-4FB5-A834-517C8F033D9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7C1429-9574-43EB-97C4-14280B284E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B0579E1-3027-4FB5-A834-517C8F033D9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27C1429-9574-43EB-97C4-14280B284E8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0579E1-3027-4FB5-A834-517C8F033D9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7C1429-9574-43EB-97C4-14280B284E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0579E1-3027-4FB5-A834-517C8F033D9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7C1429-9574-43EB-97C4-14280B284E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B0579E1-3027-4FB5-A834-517C8F033D91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27C1429-9574-43EB-97C4-14280B284E8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47952731"/>
              </p:ext>
            </p:extLst>
          </p:nvPr>
        </p:nvGraphicFramePr>
        <p:xfrm>
          <a:off x="539552" y="908720"/>
          <a:ext cx="83187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se základními informacemi o </a:t>
            </a:r>
            <a:r>
              <a:rPr lang="cs-CZ" dirty="0" smtClean="0"/>
              <a:t>železu.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Na konci prezentace </a:t>
            </a:r>
            <a:r>
              <a:rPr lang="cs-CZ" dirty="0" smtClean="0"/>
              <a:t>jsou otázky </a:t>
            </a:r>
            <a:r>
              <a:rPr lang="cs-CZ" dirty="0"/>
              <a:t>pro </a:t>
            </a:r>
            <a:r>
              <a:rPr lang="cs-CZ" dirty="0" smtClean="0"/>
              <a:t>žáky k zopakování učiva.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4912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Vlastnosti:</a:t>
            </a:r>
          </a:p>
          <a:p>
            <a:pPr>
              <a:buNone/>
            </a:pPr>
            <a:r>
              <a:rPr lang="cs-CZ" sz="2800" dirty="0" smtClean="0"/>
              <a:t>		-Stříbrolesklý, pevný, magnetický kov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-na vzduchu málo odolný- podléhá korozi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Použití:</a:t>
            </a:r>
          </a:p>
          <a:p>
            <a:pPr lvl="1"/>
            <a:r>
              <a:rPr lang="cs-CZ" sz="2800" dirty="0" smtClean="0"/>
              <a:t>Čisté železo má omezené použití, </a:t>
            </a:r>
            <a:r>
              <a:rPr lang="cs-CZ" sz="2800" smtClean="0"/>
              <a:t>význam má </a:t>
            </a:r>
            <a:r>
              <a:rPr lang="cs-CZ" sz="2800" dirty="0" smtClean="0"/>
              <a:t>ocel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Železo - </a:t>
            </a:r>
            <a:r>
              <a:rPr lang="cs-CZ" dirty="0" err="1" smtClean="0"/>
              <a:t>Fe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Železo se vyrábí ve vysoké peci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železa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Schema kopi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85851"/>
            <a:ext cx="7396170" cy="667214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452320" y="56612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vysoká 25 - 40 m</a:t>
            </a:r>
          </a:p>
          <a:p>
            <a:r>
              <a:rPr lang="cs-CZ" sz="3600" dirty="0" smtClean="0"/>
              <a:t>Pracuje nepřetržitě několik let</a:t>
            </a:r>
          </a:p>
          <a:p>
            <a:endParaRPr lang="cs-CZ" sz="3600" dirty="0" smtClean="0"/>
          </a:p>
          <a:p>
            <a:r>
              <a:rPr lang="cs-CZ" sz="3600" dirty="0" smtClean="0"/>
              <a:t>Popis:</a:t>
            </a:r>
          </a:p>
          <a:p>
            <a:r>
              <a:rPr lang="cs-CZ" sz="3600" dirty="0" smtClean="0"/>
              <a:t>horní otvor – </a:t>
            </a:r>
            <a:r>
              <a:rPr lang="cs-CZ" sz="3600" dirty="0" err="1" smtClean="0"/>
              <a:t>kychta</a:t>
            </a:r>
            <a:endParaRPr lang="cs-CZ" sz="3600" dirty="0" smtClean="0"/>
          </a:p>
          <a:p>
            <a:r>
              <a:rPr lang="cs-CZ" sz="3600" dirty="0" smtClean="0"/>
              <a:t>šachta</a:t>
            </a:r>
          </a:p>
          <a:p>
            <a:r>
              <a:rPr lang="cs-CZ" sz="3600" dirty="0" smtClean="0"/>
              <a:t>nejširší místo - rozpora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Vysoká pec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94806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Železné rudy</a:t>
            </a:r>
          </a:p>
          <a:p>
            <a:pPr>
              <a:buNone/>
            </a:pPr>
            <a:r>
              <a:rPr lang="cs-CZ" dirty="0" smtClean="0"/>
              <a:t>	 </a:t>
            </a:r>
          </a:p>
          <a:p>
            <a:pPr>
              <a:buNone/>
            </a:pPr>
            <a:r>
              <a:rPr lang="cs-CZ" sz="2800" dirty="0" smtClean="0"/>
              <a:t>	hematit (krevel)	Fe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3</a:t>
            </a:r>
          </a:p>
          <a:p>
            <a:pPr>
              <a:buNone/>
            </a:pPr>
            <a:r>
              <a:rPr lang="cs-CZ" sz="2800" dirty="0" smtClean="0"/>
              <a:t>	magnetovec (magnetit)	Fe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4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dirty="0" smtClean="0"/>
              <a:t>hnědel </a:t>
            </a:r>
            <a:r>
              <a:rPr lang="cs-CZ" sz="2800" dirty="0" smtClean="0"/>
              <a:t>(limonit)	Fe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3.</a:t>
            </a:r>
            <a:r>
              <a:rPr lang="cs-CZ" sz="2800" dirty="0" smtClean="0"/>
              <a:t>. n 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  <a:endParaRPr lang="cs-CZ" sz="2800" baseline="-25000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3600" b="1" dirty="0" smtClean="0"/>
              <a:t>Koks</a:t>
            </a:r>
          </a:p>
          <a:p>
            <a:r>
              <a:rPr lang="cs-CZ" sz="3600" b="1" dirty="0" smtClean="0"/>
              <a:t>Vápenec (struskotvorné přísady)</a:t>
            </a:r>
            <a:endParaRPr lang="cs-CZ" sz="36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Suroviny pro výrobu železa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600" dirty="0" smtClean="0"/>
              <a:t>Surové železo je tvrdé ,ale křehké a </a:t>
            </a:r>
            <a:r>
              <a:rPr lang="cs-CZ" sz="3600" smtClean="0"/>
              <a:t>podléhá korozi</a:t>
            </a:r>
          </a:p>
          <a:p>
            <a:endParaRPr lang="cs-CZ" sz="3600" dirty="0" smtClean="0"/>
          </a:p>
          <a:p>
            <a:r>
              <a:rPr lang="cs-CZ" sz="3600" dirty="0" smtClean="0"/>
              <a:t>Obsahuje 3-5% uhlíku</a:t>
            </a:r>
          </a:p>
          <a:p>
            <a:endParaRPr lang="cs-CZ" sz="3600" dirty="0" smtClean="0"/>
          </a:p>
          <a:p>
            <a:r>
              <a:rPr lang="cs-CZ" sz="3600" dirty="0" smtClean="0"/>
              <a:t>Používá se na výrobu oceli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Surové železo - litina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V čem se vyrábí železo?</a:t>
            </a:r>
          </a:p>
          <a:p>
            <a:endParaRPr lang="cs-CZ" dirty="0"/>
          </a:p>
          <a:p>
            <a:r>
              <a:rPr lang="cs-CZ" dirty="0" smtClean="0"/>
              <a:t>2. Jaké znáš rudy železa?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4526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ve vysoké peci</a:t>
            </a:r>
          </a:p>
          <a:p>
            <a:endParaRPr lang="cs-CZ" dirty="0"/>
          </a:p>
          <a:p>
            <a:r>
              <a:rPr lang="cs-CZ" dirty="0" smtClean="0"/>
              <a:t>2. 	hematit </a:t>
            </a:r>
            <a:r>
              <a:rPr lang="cs-CZ" dirty="0"/>
              <a:t>(krevel)	Fe</a:t>
            </a:r>
            <a:r>
              <a:rPr lang="cs-CZ" baseline="-25000" dirty="0"/>
              <a:t>2</a:t>
            </a:r>
            <a:r>
              <a:rPr lang="cs-CZ" dirty="0"/>
              <a:t>O</a:t>
            </a:r>
            <a:r>
              <a:rPr lang="cs-CZ" baseline="-25000" dirty="0"/>
              <a:t>3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magnetovec </a:t>
            </a:r>
            <a:r>
              <a:rPr lang="cs-CZ" dirty="0"/>
              <a:t>(</a:t>
            </a:r>
            <a:r>
              <a:rPr lang="cs-CZ" dirty="0" smtClean="0"/>
              <a:t>magnetit)Fe</a:t>
            </a:r>
            <a:r>
              <a:rPr lang="cs-CZ" baseline="-25000" dirty="0" smtClean="0"/>
              <a:t>3</a:t>
            </a:r>
            <a:r>
              <a:rPr lang="cs-CZ" dirty="0" smtClean="0"/>
              <a:t>O</a:t>
            </a:r>
            <a:r>
              <a:rPr lang="cs-CZ" baseline="-25000" dirty="0" smtClean="0"/>
              <a:t>4</a:t>
            </a:r>
            <a:endParaRPr lang="cs-CZ" dirty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hnědel </a:t>
            </a:r>
            <a:r>
              <a:rPr lang="cs-CZ" dirty="0"/>
              <a:t>(limonit)	Fe</a:t>
            </a:r>
            <a:r>
              <a:rPr lang="cs-CZ" baseline="-25000" dirty="0"/>
              <a:t>2</a:t>
            </a:r>
            <a:r>
              <a:rPr lang="cs-CZ" dirty="0"/>
              <a:t>O</a:t>
            </a:r>
            <a:r>
              <a:rPr lang="cs-CZ" baseline="-25000" dirty="0"/>
              <a:t>3.</a:t>
            </a:r>
            <a:r>
              <a:rPr lang="cs-CZ" dirty="0"/>
              <a:t>. n </a:t>
            </a: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62263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byl vytvořen autorem materiálu, 20.2.2012.</a:t>
            </a:r>
          </a:p>
          <a:p>
            <a:endParaRPr lang="cs-CZ" dirty="0"/>
          </a:p>
          <a:p>
            <a:r>
              <a:rPr lang="cs-CZ" dirty="0" smtClean="0"/>
              <a:t>Obr.1: </a:t>
            </a:r>
            <a:r>
              <a:rPr lang="cs-CZ" dirty="0" err="1"/>
              <a:t>Schema</a:t>
            </a:r>
            <a:r>
              <a:rPr lang="cs-CZ" dirty="0"/>
              <a:t> kopie.jpg.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 [cit. 2012-02-20]. Dostupné z: http://cs.wikipedia.org/wiki/Soubor:Schema_kopie.jpg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53520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220</TotalTime>
  <Words>151</Words>
  <Application>Microsoft Office PowerPoint</Application>
  <PresentationFormat>Předvádění na obrazovce (4:3)</PresentationFormat>
  <Paragraphs>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Anotace</vt:lpstr>
      <vt:lpstr>Železo - Fe</vt:lpstr>
      <vt:lpstr>Výroba železa</vt:lpstr>
      <vt:lpstr>Prezentace aplikace PowerPoint</vt:lpstr>
      <vt:lpstr>Vysoká pec</vt:lpstr>
      <vt:lpstr>Suroviny pro výrobu železa</vt:lpstr>
      <vt:lpstr>Surové železo - litina</vt:lpstr>
      <vt:lpstr>Otázky </vt:lpstr>
      <vt:lpstr>Odpovědi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08FB</cp:lastModifiedBy>
  <cp:revision>4</cp:revision>
  <dcterms:created xsi:type="dcterms:W3CDTF">2012-02-21T19:09:55Z</dcterms:created>
  <dcterms:modified xsi:type="dcterms:W3CDTF">2012-12-16T18:02:30Z</dcterms:modified>
</cp:coreProperties>
</file>