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4"/>
  </p:notesMasterIdLst>
  <p:sldIdLst>
    <p:sldId id="256" r:id="rId2"/>
    <p:sldId id="258" r:id="rId3"/>
    <p:sldId id="264" r:id="rId4"/>
    <p:sldId id="271" r:id="rId5"/>
    <p:sldId id="272" r:id="rId6"/>
    <p:sldId id="273" r:id="rId7"/>
    <p:sldId id="274" r:id="rId8"/>
    <p:sldId id="275" r:id="rId9"/>
    <p:sldId id="270" r:id="rId10"/>
    <p:sldId id="276" r:id="rId11"/>
    <p:sldId id="27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NÁZEV:VY_32_INOVACE_07_Chemie </a:t>
          </a:r>
          <a:r>
            <a:rPr lang="cs-CZ" sz="2000" dirty="0" smtClean="0"/>
            <a:t>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Významné oxidy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dirty="0" smtClean="0"/>
            <a:t>příspěvková organizace</a:t>
          </a:r>
          <a:endParaRPr lang="cs-CZ" sz="20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NÁZEV:VY_32_INOVACE_07_Chemie </a:t>
          </a:r>
          <a:r>
            <a:rPr lang="cs-CZ" sz="2000" kern="1200" dirty="0" smtClean="0"/>
            <a:t>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Významné oxidy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254198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s učivem významné oxidy.</a:t>
            </a:r>
          </a:p>
          <a:p>
            <a:r>
              <a:rPr lang="cs-CZ" dirty="0" smtClean="0"/>
              <a:t>Na konci prezentace jsou příklady k procvičení názvosloví oxidů.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oxidy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siřičitý SO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Bezbarvá plynná ostře zapáchající jedovatá </a:t>
            </a:r>
            <a:r>
              <a:rPr lang="cs-CZ" dirty="0" smtClean="0"/>
              <a:t>látka.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Vzniká spalováním </a:t>
            </a:r>
            <a:r>
              <a:rPr lang="cs-CZ" dirty="0" smtClean="0"/>
              <a:t>uhlí.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Podílí se na vzniku kyselých </a:t>
            </a:r>
            <a:r>
              <a:rPr lang="cs-CZ" dirty="0" smtClean="0"/>
              <a:t>dešťů.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Používá se na výrobu celulosy a papíru, k bělení, k desinfekci (síření) sudů, sklepů, včelích </a:t>
            </a:r>
            <a:r>
              <a:rPr lang="cs-CZ" dirty="0" smtClean="0"/>
              <a:t>úlů.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Oxid dusnatý NO</a:t>
            </a:r>
            <a:br>
              <a:rPr lang="cs-CZ" dirty="0" smtClean="0"/>
            </a:br>
            <a:r>
              <a:rPr lang="cs-CZ" dirty="0" smtClean="0"/>
              <a:t>oxid dusičitý NO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Oxid dusnatý je bezbarvý plyn</a:t>
            </a:r>
          </a:p>
          <a:p>
            <a:r>
              <a:rPr lang="cs-CZ" dirty="0" smtClean="0"/>
              <a:t>Oxid dusičitý je hnědočervený plyn</a:t>
            </a:r>
          </a:p>
          <a:p>
            <a:endParaRPr lang="cs-CZ" dirty="0" smtClean="0"/>
          </a:p>
          <a:p>
            <a:r>
              <a:rPr lang="cs-CZ" dirty="0" smtClean="0"/>
              <a:t>Jsou součástí výfukových plynů spalovacích </a:t>
            </a:r>
            <a:r>
              <a:rPr lang="cs-CZ" dirty="0" smtClean="0"/>
              <a:t>motorů.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Podílejí se na vzniku kyselých </a:t>
            </a:r>
            <a:r>
              <a:rPr lang="cs-CZ" dirty="0" smtClean="0"/>
              <a:t>dešťů.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Jsou to meziprodukty při výrobě kyseliny </a:t>
            </a:r>
            <a:r>
              <a:rPr lang="cs-CZ" dirty="0" smtClean="0"/>
              <a:t>dusičné.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uhličitý CO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produktem dýchání a spalování </a:t>
            </a:r>
            <a:r>
              <a:rPr lang="cs-CZ" dirty="0" smtClean="0"/>
              <a:t>uhlíkatých paliv.</a:t>
            </a:r>
            <a:endParaRPr lang="cs-CZ" dirty="0" smtClean="0"/>
          </a:p>
          <a:p>
            <a:r>
              <a:rPr lang="cs-CZ" dirty="0" smtClean="0"/>
              <a:t>Je výchozí látkou pro </a:t>
            </a:r>
            <a:r>
              <a:rPr lang="cs-CZ" dirty="0" smtClean="0"/>
              <a:t>fotosyntézu.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Plynný bezbarvý nedýchatelný plyn, má větší hustotu než vzduch, je částečně rozpustný ve </a:t>
            </a:r>
            <a:r>
              <a:rPr lang="cs-CZ" dirty="0" smtClean="0"/>
              <a:t>vodě.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Používá se v chladících zařízeních (suchý led), k výrobě sodové vody, k plnění hasících </a:t>
            </a:r>
            <a:r>
              <a:rPr lang="cs-CZ" dirty="0" smtClean="0"/>
              <a:t>přístrojů.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Oxid uhelnatý 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Bezbarvý velmi jedovatý </a:t>
            </a:r>
            <a:r>
              <a:rPr lang="cs-CZ" dirty="0" smtClean="0"/>
              <a:t>plyn.</a:t>
            </a:r>
            <a:endParaRPr lang="cs-CZ" dirty="0" smtClean="0"/>
          </a:p>
          <a:p>
            <a:r>
              <a:rPr lang="cs-CZ" dirty="0" smtClean="0"/>
              <a:t>Váže se na krevní barvivo pevněji než </a:t>
            </a:r>
            <a:r>
              <a:rPr lang="cs-CZ" dirty="0" smtClean="0"/>
              <a:t>kyslík.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součástí kouřových plynů, výfukových plynů, cigaretového </a:t>
            </a:r>
            <a:r>
              <a:rPr lang="cs-CZ" dirty="0" smtClean="0"/>
              <a:t>kouře.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vápenatý </a:t>
            </a:r>
            <a:r>
              <a:rPr lang="cs-CZ" dirty="0" err="1" smtClean="0"/>
              <a:t>CaO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Pálené vápno</a:t>
            </a:r>
          </a:p>
          <a:p>
            <a:endParaRPr lang="cs-CZ" dirty="0" smtClean="0"/>
          </a:p>
          <a:p>
            <a:r>
              <a:rPr lang="cs-CZ" dirty="0" smtClean="0"/>
              <a:t>Bílá pevná látka </a:t>
            </a:r>
          </a:p>
          <a:p>
            <a:endParaRPr lang="cs-CZ" dirty="0" smtClean="0"/>
          </a:p>
          <a:p>
            <a:r>
              <a:rPr lang="cs-CZ" dirty="0" smtClean="0"/>
              <a:t>Používá se na výrobu hašeného vápna a na výrobu kovů a </a:t>
            </a:r>
            <a:r>
              <a:rPr lang="cs-CZ" dirty="0" smtClean="0"/>
              <a:t>skla.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Procvičování názvosloví oxidů</a:t>
            </a:r>
            <a:br>
              <a:rPr lang="cs-CZ" dirty="0" smtClean="0"/>
            </a:br>
            <a:r>
              <a:rPr lang="cs-CZ" dirty="0" smtClean="0"/>
              <a:t>A) k názvům oxidů napiš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dirty="0" smtClean="0"/>
              <a:t>1) oxid křemičitý</a:t>
            </a:r>
          </a:p>
          <a:p>
            <a:endParaRPr lang="cs-CZ" dirty="0" smtClean="0"/>
          </a:p>
          <a:p>
            <a:r>
              <a:rPr lang="cs-CZ" dirty="0" smtClean="0"/>
              <a:t>2) oxid hlinitý </a:t>
            </a:r>
          </a:p>
          <a:p>
            <a:endParaRPr lang="cs-CZ" dirty="0"/>
          </a:p>
          <a:p>
            <a:r>
              <a:rPr lang="cs-CZ" dirty="0" smtClean="0"/>
              <a:t>3) oxid siřičitý</a:t>
            </a:r>
          </a:p>
          <a:p>
            <a:endParaRPr lang="cs-CZ" dirty="0" smtClean="0"/>
          </a:p>
          <a:p>
            <a:r>
              <a:rPr lang="cs-CZ" dirty="0" smtClean="0"/>
              <a:t>4) oxid hořečnatý</a:t>
            </a:r>
          </a:p>
          <a:p>
            <a:endParaRPr lang="cs-CZ" dirty="0" smtClean="0"/>
          </a:p>
          <a:p>
            <a:r>
              <a:rPr lang="cs-CZ" dirty="0" smtClean="0"/>
              <a:t>5) oxid sodný </a:t>
            </a:r>
          </a:p>
          <a:p>
            <a:endParaRPr lang="cs-CZ" dirty="0" smtClean="0"/>
          </a:p>
          <a:p>
            <a:pPr marL="109728" indent="0">
              <a:buNone/>
            </a:pP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názvosloví oxidů</a:t>
            </a:r>
            <a:br>
              <a:rPr lang="cs-CZ" dirty="0" smtClean="0"/>
            </a:br>
            <a:r>
              <a:rPr lang="cs-CZ" dirty="0" smtClean="0"/>
              <a:t>B) ke vzorcům oxidů napiš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 </a:t>
            </a:r>
          </a:p>
          <a:p>
            <a:endParaRPr lang="cs-CZ" baseline="-25000" dirty="0" smtClean="0"/>
          </a:p>
          <a:p>
            <a:r>
              <a:rPr lang="cs-CZ" dirty="0" smtClean="0"/>
              <a:t>2) </a:t>
            </a:r>
            <a:r>
              <a:rPr lang="cs-CZ" dirty="0" err="1" smtClean="0"/>
              <a:t>CaO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3) SO</a:t>
            </a:r>
            <a:r>
              <a:rPr lang="cs-CZ" baseline="-25000" dirty="0" smtClean="0"/>
              <a:t>3 </a:t>
            </a:r>
          </a:p>
          <a:p>
            <a:endParaRPr lang="cs-CZ" baseline="-25000" dirty="0" smtClean="0"/>
          </a:p>
          <a:p>
            <a:r>
              <a:rPr lang="cs-CZ" dirty="0" smtClean="0"/>
              <a:t>4) P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</a:t>
            </a:r>
          </a:p>
          <a:p>
            <a:endParaRPr lang="cs-CZ" baseline="-25000" dirty="0" smtClean="0"/>
          </a:p>
          <a:p>
            <a:r>
              <a:rPr lang="cs-CZ" dirty="0" smtClean="0"/>
              <a:t>5) CO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baseline="-25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</a:t>
            </a:r>
          </a:p>
          <a:p>
            <a:endParaRPr lang="cs-CZ" dirty="0" smtClean="0"/>
          </a:p>
          <a:p>
            <a:r>
              <a:rPr lang="cs-CZ" dirty="0" smtClean="0"/>
              <a:t>1) SiO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2) Al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3) SO</a:t>
            </a:r>
            <a:r>
              <a:rPr lang="cs-CZ" baseline="-25000" dirty="0" smtClean="0"/>
              <a:t>2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4) </a:t>
            </a:r>
            <a:r>
              <a:rPr lang="cs-CZ" dirty="0" err="1" smtClean="0"/>
              <a:t>MgO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5) Na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B)</a:t>
            </a:r>
          </a:p>
          <a:p>
            <a:endParaRPr lang="cs-CZ" dirty="0" smtClean="0"/>
          </a:p>
          <a:p>
            <a:r>
              <a:rPr lang="cs-CZ" dirty="0" smtClean="0"/>
              <a:t>1) oxid železitý</a:t>
            </a:r>
          </a:p>
          <a:p>
            <a:endParaRPr lang="cs-CZ" dirty="0" smtClean="0"/>
          </a:p>
          <a:p>
            <a:r>
              <a:rPr lang="cs-CZ" dirty="0" smtClean="0"/>
              <a:t>2) oxid vápenatý</a:t>
            </a:r>
          </a:p>
          <a:p>
            <a:endParaRPr lang="cs-CZ" dirty="0" smtClean="0"/>
          </a:p>
          <a:p>
            <a:r>
              <a:rPr lang="cs-CZ" dirty="0" smtClean="0"/>
              <a:t>3) oxid sírový</a:t>
            </a:r>
          </a:p>
          <a:p>
            <a:endParaRPr lang="cs-CZ" dirty="0" smtClean="0"/>
          </a:p>
          <a:p>
            <a:r>
              <a:rPr lang="cs-CZ" dirty="0" smtClean="0"/>
              <a:t>4) oxid fosforečný</a:t>
            </a:r>
          </a:p>
          <a:p>
            <a:endParaRPr lang="cs-CZ" dirty="0" smtClean="0"/>
          </a:p>
          <a:p>
            <a:r>
              <a:rPr lang="cs-CZ" dirty="0" smtClean="0"/>
              <a:t>5) oxid uhličitý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Veškerý text byl vytvořen </a:t>
            </a:r>
            <a:r>
              <a:rPr lang="cs-CZ" smtClean="0"/>
              <a:t>autorem materiálu, 3.4.2012.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2529</TotalTime>
  <Words>318</Words>
  <Application>Microsoft Office PowerPoint</Application>
  <PresentationFormat>Předvádění na obrazovce (4:3)</PresentationFormat>
  <Paragraphs>90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Prezentace aplikace PowerPoint</vt:lpstr>
      <vt:lpstr>Anotace</vt:lpstr>
      <vt:lpstr>Významné oxidy</vt:lpstr>
      <vt:lpstr>Oxid siřičitý SO2</vt:lpstr>
      <vt:lpstr>Oxid dusnatý NO oxid dusičitý NO2</vt:lpstr>
      <vt:lpstr>Oxid uhličitý CO2</vt:lpstr>
      <vt:lpstr>Oxid uhelnatý CO</vt:lpstr>
      <vt:lpstr>Oxid vápenatý CaO</vt:lpstr>
      <vt:lpstr>Procvičování názvosloví oxidů A) k názvům oxidů napiš vzorce</vt:lpstr>
      <vt:lpstr>Procvičování názvosloví oxidů B) ke vzorcům oxidů napiš názvy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55</cp:revision>
  <dcterms:created xsi:type="dcterms:W3CDTF">2011-06-20T10:40:08Z</dcterms:created>
  <dcterms:modified xsi:type="dcterms:W3CDTF">2012-12-16T18:10:42Z</dcterms:modified>
</cp:coreProperties>
</file>