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6" r:id="rId2"/>
    <p:sldId id="258" r:id="rId3"/>
    <p:sldId id="305" r:id="rId4"/>
    <p:sldId id="264" r:id="rId5"/>
    <p:sldId id="308" r:id="rId6"/>
    <p:sldId id="306" r:id="rId7"/>
    <p:sldId id="309" r:id="rId8"/>
    <p:sldId id="310" r:id="rId9"/>
    <p:sldId id="311" r:id="rId10"/>
    <p:sldId id="31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E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složení vzduchu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dusík 78%</c:v>
                </c:pt>
                <c:pt idx="1">
                  <c:v>kyslík 21%</c:v>
                </c:pt>
                <c:pt idx="2">
                  <c:v>ostatní 1%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0.78</c:v>
                </c:pt>
                <c:pt idx="1">
                  <c:v>0.21</c:v>
                </c:pt>
                <c:pt idx="2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složení vzduchu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dusík 78%</c:v>
                </c:pt>
                <c:pt idx="1">
                  <c:v>kyslík 21%</c:v>
                </c:pt>
                <c:pt idx="2">
                  <c:v>ostatní 1%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0.78</c:v>
                </c:pt>
                <c:pt idx="1">
                  <c:v>0.21</c:v>
                </c:pt>
                <c:pt idx="2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NÁZEV:VY_32_INOVACE_15_Chemie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vzduch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Dolní Benešov, 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NÁZEV:VY_32_INOVACE_15_Chemie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vzduch 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6845065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učivem vzduch.</a:t>
            </a:r>
          </a:p>
          <a:p>
            <a:r>
              <a:rPr lang="cs-CZ" dirty="0" smtClean="0"/>
              <a:t>V prezentaci jsou úkoly k zopakování učiva.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Bezbarvý plyn</a:t>
            </a:r>
          </a:p>
          <a:p>
            <a:endParaRPr lang="cs-CZ" sz="4000" dirty="0" smtClean="0"/>
          </a:p>
          <a:p>
            <a:r>
              <a:rPr lang="cs-CZ" sz="4000" dirty="0" smtClean="0"/>
              <a:t>Nezbytný pro život – dýchání</a:t>
            </a:r>
          </a:p>
          <a:p>
            <a:endParaRPr lang="cs-CZ" sz="4000" dirty="0" smtClean="0"/>
          </a:p>
          <a:p>
            <a:r>
              <a:rPr lang="cs-CZ" sz="4000" dirty="0" smtClean="0"/>
              <a:t>Je všude kolem nás, tvoří plynný obal Země.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zduch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166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Směs plynů</a:t>
            </a:r>
          </a:p>
          <a:p>
            <a:pPr lvl="1">
              <a:buNone/>
            </a:pP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1451355508"/>
              </p:ext>
            </p:extLst>
          </p:nvPr>
        </p:nvGraphicFramePr>
        <p:xfrm>
          <a:off x="1547664" y="2060848"/>
          <a:ext cx="6480720" cy="4424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012160" y="573325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Vzduch je důležitá průmyslová surovina.</a:t>
            </a:r>
          </a:p>
          <a:p>
            <a:endParaRPr lang="cs-CZ" sz="3600" dirty="0" smtClean="0"/>
          </a:p>
          <a:p>
            <a:r>
              <a:rPr lang="cs-CZ" sz="3600" dirty="0" smtClean="0"/>
              <a:t>Zpracování vzduchu- vzduch se zkapalní a potom se jeho jednotlivé složky oddělují destilaci.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926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>
            <a:normAutofit fontScale="92500"/>
          </a:bodyPr>
          <a:lstStyle/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Smog</a:t>
            </a:r>
          </a:p>
          <a:p>
            <a:r>
              <a:rPr lang="cs-CZ" sz="3600" dirty="0" smtClean="0"/>
              <a:t>Je zdraví škodlivá směs mlhy, prachu a kouřových zplodin ve vzduchu.</a:t>
            </a:r>
          </a:p>
          <a:p>
            <a:endParaRPr lang="cs-CZ" sz="3600" dirty="0"/>
          </a:p>
          <a:p>
            <a:r>
              <a:rPr lang="cs-CZ" sz="3600" dirty="0" smtClean="0"/>
              <a:t>Nebezpečný hlavně pro děti, nemocné a starší osoby.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Ekologické problémy související se vzduchem</a:t>
            </a:r>
            <a:endParaRPr lang="cs-CZ" dirty="0"/>
          </a:p>
        </p:txBody>
      </p:sp>
      <p:pic>
        <p:nvPicPr>
          <p:cNvPr id="1026" name="Picture 2" descr="C:\Users\Silvinka\AppData\Local\Microsoft\Windows\Temporary Internet Files\Content.IE5\QLEMW1ND\MP9004373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08720"/>
            <a:ext cx="3920480" cy="261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75848" y="351601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27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č.1: Do grafu dopiš složky vzduchu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7429166" cy="42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573325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39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/>
          </a:bodyPr>
          <a:lstStyle/>
          <a:p>
            <a:pPr lvl="1">
              <a:buNone/>
            </a:pP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536758375"/>
              </p:ext>
            </p:extLst>
          </p:nvPr>
        </p:nvGraphicFramePr>
        <p:xfrm>
          <a:off x="1547664" y="2060848"/>
          <a:ext cx="6480720" cy="4424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012160" y="573325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86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Jaký je hlavní význam vzduchu pro člověka?</a:t>
            </a:r>
          </a:p>
          <a:p>
            <a:endParaRPr lang="cs-CZ" sz="3600" dirty="0"/>
          </a:p>
          <a:p>
            <a:r>
              <a:rPr lang="cs-CZ" sz="3600" dirty="0" smtClean="0"/>
              <a:t>2. Která složka vzduchu je pro člověka nejdůležitější? </a:t>
            </a:r>
          </a:p>
          <a:p>
            <a:endParaRPr lang="cs-CZ" sz="3600" dirty="0"/>
          </a:p>
          <a:p>
            <a:r>
              <a:rPr lang="cs-CZ" sz="3600" dirty="0" smtClean="0"/>
              <a:t>3. </a:t>
            </a:r>
            <a:r>
              <a:rPr lang="cs-CZ" sz="3600" dirty="0"/>
              <a:t>Co je to smog?</a:t>
            </a:r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53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DA2BF"/>
              </a:buClr>
            </a:pPr>
            <a:r>
              <a:rPr lang="cs-CZ" sz="3600" dirty="0">
                <a:solidFill>
                  <a:prstClr val="black"/>
                </a:solidFill>
              </a:rPr>
              <a:t>1. </a:t>
            </a:r>
            <a:r>
              <a:rPr lang="cs-CZ" sz="3600" dirty="0" smtClean="0">
                <a:solidFill>
                  <a:prstClr val="black"/>
                </a:solidFill>
              </a:rPr>
              <a:t>Dýchání</a:t>
            </a:r>
            <a:endParaRPr lang="cs-CZ" sz="36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endParaRPr lang="cs-CZ" sz="36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cs-CZ" sz="3600" dirty="0">
                <a:solidFill>
                  <a:prstClr val="black"/>
                </a:solidFill>
              </a:rPr>
              <a:t>2. </a:t>
            </a:r>
            <a:r>
              <a:rPr lang="cs-CZ" sz="3600" dirty="0" smtClean="0">
                <a:solidFill>
                  <a:prstClr val="black"/>
                </a:solidFill>
              </a:rPr>
              <a:t>Kyslík</a:t>
            </a:r>
            <a:endParaRPr lang="cs-CZ" sz="36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endParaRPr lang="cs-CZ" sz="3600" dirty="0">
              <a:solidFill>
                <a:prstClr val="black"/>
              </a:solidFill>
            </a:endParaRPr>
          </a:p>
          <a:p>
            <a:r>
              <a:rPr lang="cs-CZ" sz="3600" dirty="0">
                <a:solidFill>
                  <a:prstClr val="black"/>
                </a:solidFill>
              </a:rPr>
              <a:t>3. </a:t>
            </a:r>
            <a:r>
              <a:rPr lang="cs-CZ" sz="3600" dirty="0"/>
              <a:t>Je zdraví škodlivá směs mlhy, prachu a kouřových zplodin ve vzduchu.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0631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365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Obrázky:</a:t>
            </a:r>
          </a:p>
          <a:p>
            <a:pPr>
              <a:buNone/>
            </a:pPr>
            <a:r>
              <a:rPr lang="cs-CZ" dirty="0" smtClean="0"/>
              <a:t>Obr.1: Obrázek byl vytvořen autorem </a:t>
            </a:r>
            <a:r>
              <a:rPr lang="cs-CZ" smtClean="0"/>
              <a:t>materiálu</a:t>
            </a:r>
            <a:r>
              <a:rPr lang="cs-CZ"/>
              <a:t>, 2.10.2012.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Obr.2: </a:t>
            </a:r>
            <a:r>
              <a:rPr lang="cs-CZ" dirty="0"/>
              <a:t>Otevřená galerie Microsoft Office, </a:t>
            </a:r>
            <a:r>
              <a:rPr lang="cs-CZ" dirty="0" smtClean="0"/>
              <a:t>2.10.2012.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Text: </a:t>
            </a:r>
          </a:p>
          <a:p>
            <a:pPr>
              <a:buNone/>
            </a:pPr>
            <a:r>
              <a:rPr lang="cs-CZ" dirty="0" smtClean="0"/>
              <a:t>Veškerý text byl vytvořen autorem materiálu,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3114</TotalTime>
  <Words>209</Words>
  <Application>Microsoft Office PowerPoint</Application>
  <PresentationFormat>Předvádění na obrazovce (4:3)</PresentationFormat>
  <Paragraphs>56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</vt:lpstr>
      <vt:lpstr>Vzduch</vt:lpstr>
      <vt:lpstr>Vzduch</vt:lpstr>
      <vt:lpstr>Prezentace aplikace PowerPoint</vt:lpstr>
      <vt:lpstr>Ekologické problémy související se vzduchem</vt:lpstr>
      <vt:lpstr>Úkol č.1: Do grafu dopiš složky vzduchu</vt:lpstr>
      <vt:lpstr>Řešení </vt:lpstr>
      <vt:lpstr>Odpověz na otázky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81</cp:revision>
  <dcterms:created xsi:type="dcterms:W3CDTF">2011-06-20T10:40:08Z</dcterms:created>
  <dcterms:modified xsi:type="dcterms:W3CDTF">2012-12-18T12:03:01Z</dcterms:modified>
</cp:coreProperties>
</file>