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14"/>
  </p:notesMasterIdLst>
  <p:sldIdLst>
    <p:sldId id="256" r:id="rId2"/>
    <p:sldId id="258" r:id="rId3"/>
    <p:sldId id="26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E8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B344D84-9AFB-497E-A393-DC336BA19D2E}" styleName="Střední styl 3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95" autoAdjust="0"/>
  </p:normalViewPr>
  <p:slideViewPr>
    <p:cSldViewPr>
      <p:cViewPr varScale="1">
        <p:scale>
          <a:sx n="64" d="100"/>
          <a:sy n="64" d="100"/>
        </p:scale>
        <p:origin x="-148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NÁZEV:VY_32_INOVACE_16_Chemie 8.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800" dirty="0" smtClean="0"/>
            <a:t>ZŠ Dolní Benešov,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Krupová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Voda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6667" y="0"/>
          <a:ext cx="704487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800" kern="1200" dirty="0" smtClean="0"/>
            <a:t>ZŠ Dolní Benešov, příspěvková organizace</a:t>
          </a:r>
          <a:endParaRPr lang="cs-CZ" sz="1800" kern="1200" dirty="0"/>
        </a:p>
      </dsp:txBody>
      <dsp:txXfrm>
        <a:off x="1256667" y="0"/>
        <a:ext cx="704487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704487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Krupová</a:t>
          </a:r>
          <a:endParaRPr lang="cs-CZ" sz="2000" kern="1200" dirty="0"/>
        </a:p>
      </dsp:txBody>
      <dsp:txXfrm>
        <a:off x="1273857" y="407634"/>
        <a:ext cx="704487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704487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NÁZEV:VY_32_INOVACE_16_Chemie 8. ročník</a:t>
          </a:r>
          <a:endParaRPr lang="cs-CZ" sz="2000" kern="1200" dirty="0"/>
        </a:p>
      </dsp:txBody>
      <dsp:txXfrm>
        <a:off x="1273857" y="815268"/>
        <a:ext cx="704487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19963" y="1224137"/>
          <a:ext cx="704487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Voda</a:t>
          </a:r>
          <a:endParaRPr lang="cs-CZ" sz="2000" kern="1200" dirty="0"/>
        </a:p>
      </dsp:txBody>
      <dsp:txXfrm>
        <a:off x="1219963" y="1224137"/>
        <a:ext cx="704487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704487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CZ.1.07/1.4.00/21.1262</a:t>
          </a:r>
          <a:endParaRPr lang="cs-CZ" sz="2000" kern="1200" dirty="0"/>
        </a:p>
      </dsp:txBody>
      <dsp:txXfrm>
        <a:off x="1273857" y="1630536"/>
        <a:ext cx="704487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44855825"/>
              </p:ext>
            </p:extLst>
          </p:nvPr>
        </p:nvGraphicFramePr>
        <p:xfrm>
          <a:off x="539552" y="908720"/>
          <a:ext cx="8318728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Prezentace seznamuje žáky učivem voda.</a:t>
            </a:r>
          </a:p>
          <a:p>
            <a:r>
              <a:rPr lang="cs-CZ" dirty="0" smtClean="0"/>
              <a:t>V prezentaci jsou otázky k zopakování učiva.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67572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066800"/>
          </a:xfrm>
        </p:spPr>
        <p:txBody>
          <a:bodyPr>
            <a:normAutofit/>
          </a:bodyPr>
          <a:lstStyle/>
          <a:p>
            <a:r>
              <a:rPr lang="cs-CZ" dirty="0" smtClean="0"/>
              <a:t>Voda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19506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cs-CZ" sz="3200" dirty="0" smtClean="0">
                <a:solidFill>
                  <a:srgbClr val="002060"/>
                </a:solidFill>
              </a:rPr>
              <a:t>Vzorec H</a:t>
            </a:r>
            <a:r>
              <a:rPr lang="cs-CZ" sz="3200" baseline="-25000" dirty="0" smtClean="0">
                <a:solidFill>
                  <a:srgbClr val="002060"/>
                </a:solidFill>
              </a:rPr>
              <a:t>2</a:t>
            </a:r>
            <a:r>
              <a:rPr lang="cs-CZ" sz="3200" dirty="0" smtClean="0">
                <a:solidFill>
                  <a:srgbClr val="002060"/>
                </a:solidFill>
              </a:rPr>
              <a:t>O</a:t>
            </a:r>
          </a:p>
          <a:p>
            <a:pPr lvl="1">
              <a:buNone/>
            </a:pPr>
            <a:r>
              <a:rPr lang="cs-CZ" sz="3200" dirty="0" smtClean="0">
                <a:solidFill>
                  <a:srgbClr val="002060"/>
                </a:solidFill>
              </a:rPr>
              <a:t>Životodárná tekutina</a:t>
            </a:r>
          </a:p>
          <a:p>
            <a:pPr lvl="1">
              <a:buNone/>
            </a:pPr>
            <a:r>
              <a:rPr lang="cs-CZ" sz="3200" dirty="0" smtClean="0">
                <a:solidFill>
                  <a:srgbClr val="002060"/>
                </a:solidFill>
              </a:rPr>
              <a:t>Za normální teploty a tlaku je to bezbarvá, čirá tekutina bez zápachu</a:t>
            </a:r>
            <a:endParaRPr lang="cs-CZ" sz="3200" dirty="0">
              <a:solidFill>
                <a:srgbClr val="002060"/>
              </a:solidFill>
            </a:endParaRPr>
          </a:p>
          <a:p>
            <a:pPr lvl="1">
              <a:buNone/>
            </a:pPr>
            <a:endParaRPr lang="cs-CZ" sz="3200" dirty="0" smtClean="0">
              <a:solidFill>
                <a:srgbClr val="002060"/>
              </a:solidFill>
            </a:endParaRPr>
          </a:p>
          <a:p>
            <a:pPr lvl="1">
              <a:buNone/>
            </a:pPr>
            <a:r>
              <a:rPr lang="cs-CZ" sz="3200" dirty="0" smtClean="0">
                <a:solidFill>
                  <a:srgbClr val="002060"/>
                </a:solidFill>
              </a:rPr>
              <a:t>Skupenství :</a:t>
            </a:r>
            <a:endParaRPr lang="cs-CZ" sz="3200" dirty="0">
              <a:solidFill>
                <a:srgbClr val="002060"/>
              </a:solidFill>
            </a:endParaRPr>
          </a:p>
          <a:p>
            <a:pPr lvl="1">
              <a:buNone/>
            </a:pPr>
            <a:r>
              <a:rPr lang="cs-CZ" sz="3200" dirty="0" smtClean="0">
                <a:solidFill>
                  <a:srgbClr val="002060"/>
                </a:solidFill>
              </a:rPr>
              <a:t>	plynné - vodní pára</a:t>
            </a:r>
          </a:p>
          <a:p>
            <a:pPr lvl="1">
              <a:buNone/>
            </a:pPr>
            <a:r>
              <a:rPr lang="cs-CZ" sz="3200" dirty="0">
                <a:solidFill>
                  <a:srgbClr val="002060"/>
                </a:solidFill>
              </a:rPr>
              <a:t>	</a:t>
            </a:r>
            <a:r>
              <a:rPr lang="cs-CZ" sz="3200" dirty="0" smtClean="0">
                <a:solidFill>
                  <a:srgbClr val="002060"/>
                </a:solidFill>
              </a:rPr>
              <a:t>kapalné - voda</a:t>
            </a:r>
          </a:p>
          <a:p>
            <a:pPr lvl="1">
              <a:buNone/>
            </a:pPr>
            <a:r>
              <a:rPr lang="cs-CZ" sz="3200" dirty="0">
                <a:solidFill>
                  <a:srgbClr val="002060"/>
                </a:solidFill>
              </a:rPr>
              <a:t>	</a:t>
            </a:r>
            <a:r>
              <a:rPr lang="cs-CZ" sz="3200" dirty="0" smtClean="0">
                <a:solidFill>
                  <a:srgbClr val="002060"/>
                </a:solidFill>
              </a:rPr>
              <a:t>pevné - led</a:t>
            </a:r>
          </a:p>
        </p:txBody>
      </p:sp>
      <p:pic>
        <p:nvPicPr>
          <p:cNvPr id="1026" name="Picture 2" descr="C:\Users\Silvinka\AppData\Local\Microsoft\Windows\Temporary Internet Files\Content.IE5\RWBR3BEV\MP9004000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89040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452320" y="6453291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9886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Hydrosféra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= vodní obal Země</a:t>
            </a:r>
          </a:p>
          <a:p>
            <a:r>
              <a:rPr lang="cs-CZ" dirty="0" smtClean="0"/>
              <a:t>71% povrchu Země tvoří voda</a:t>
            </a:r>
          </a:p>
          <a:p>
            <a:pPr lvl="1"/>
            <a:r>
              <a:rPr lang="cs-CZ" dirty="0" smtClean="0"/>
              <a:t>Slaná -97% moře a oceány</a:t>
            </a:r>
          </a:p>
          <a:p>
            <a:pPr lvl="1"/>
            <a:r>
              <a:rPr lang="cs-CZ" dirty="0" smtClean="0"/>
              <a:t>Sladká -2% ledovce, 1% řeky, jezera…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212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Koloběh vody v přírodě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Silvinka\AppData\Local\Microsoft\Windows\Temporary Internet Files\Content.IE5\RWBR3BEV\MC90027885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444986"/>
            <a:ext cx="5760640" cy="4161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452320" y="616530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501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 vod podle čistoty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49424"/>
            <a:ext cx="8686800" cy="4325112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Pitná </a:t>
            </a:r>
            <a:r>
              <a:rPr lang="cs-CZ" dirty="0" smtClean="0"/>
              <a:t>– zdravotně nezávadná, získává se z podzemní nebo povrchové vody</a:t>
            </a:r>
          </a:p>
          <a:p>
            <a:endParaRPr lang="cs-CZ" dirty="0" smtClean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žitková voda- </a:t>
            </a:r>
            <a:r>
              <a:rPr lang="cs-CZ" dirty="0" smtClean="0"/>
              <a:t>používá se k mytí aut, zalévání…</a:t>
            </a:r>
          </a:p>
          <a:p>
            <a:endParaRPr lang="cs-CZ" dirty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Odpadní voda </a:t>
            </a:r>
            <a:r>
              <a:rPr lang="cs-CZ" dirty="0" smtClean="0"/>
              <a:t>– vzniká činností člověka v domácnostech, průmyslu, zemědělství…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2846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Úprava vody na vodu pitnou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Úprava se provádí ve vodárnách</a:t>
            </a:r>
          </a:p>
          <a:p>
            <a:endParaRPr lang="cs-CZ" dirty="0" smtClean="0"/>
          </a:p>
          <a:p>
            <a:r>
              <a:rPr lang="cs-CZ" dirty="0" smtClean="0"/>
              <a:t>Postup:</a:t>
            </a:r>
          </a:p>
          <a:p>
            <a:r>
              <a:rPr lang="cs-CZ" dirty="0" smtClean="0"/>
              <a:t>1) odstranění pevných látek usazováním</a:t>
            </a:r>
          </a:p>
          <a:p>
            <a:r>
              <a:rPr lang="cs-CZ" dirty="0" smtClean="0"/>
              <a:t>2) vločkování</a:t>
            </a:r>
          </a:p>
          <a:p>
            <a:r>
              <a:rPr lang="cs-CZ" dirty="0" smtClean="0"/>
              <a:t>3) filtrování přes pískový filtr</a:t>
            </a:r>
          </a:p>
          <a:p>
            <a:r>
              <a:rPr lang="cs-CZ" dirty="0" smtClean="0"/>
              <a:t>4) dezinfekce chlórem</a:t>
            </a:r>
          </a:p>
        </p:txBody>
      </p:sp>
    </p:spTree>
    <p:extLst>
      <p:ext uri="{BB962C8B-B14F-4D97-AF65-F5344CB8AC3E}">
        <p14:creationId xmlns:p14="http://schemas.microsoft.com/office/powerpoint/2010/main" val="3400949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Čistění odpadní vody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Odpadní voda se čistí v čističkách odpadních vod</a:t>
            </a:r>
          </a:p>
          <a:p>
            <a:endParaRPr lang="cs-CZ" dirty="0"/>
          </a:p>
          <a:p>
            <a:r>
              <a:rPr lang="cs-CZ" dirty="0" smtClean="0"/>
              <a:t>Postup:</a:t>
            </a:r>
          </a:p>
          <a:p>
            <a:r>
              <a:rPr lang="cs-CZ" dirty="0" smtClean="0"/>
              <a:t>1) usazování (popř. filtrace)</a:t>
            </a:r>
          </a:p>
          <a:p>
            <a:r>
              <a:rPr lang="cs-CZ" dirty="0" smtClean="0"/>
              <a:t>2) chemické čistění</a:t>
            </a:r>
          </a:p>
          <a:p>
            <a:r>
              <a:rPr lang="cs-CZ" dirty="0" smtClean="0"/>
              <a:t>3) biologické čistění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9365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Rozdělení vod podle obsahu minerálních látek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Destilovaná- </a:t>
            </a:r>
            <a:r>
              <a:rPr lang="cs-CZ" dirty="0" smtClean="0"/>
              <a:t>neobsahuje minerály, není vhodná k pití, používá se do chladičů, žehliček, v laboratořích…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Měkká- </a:t>
            </a:r>
            <a:r>
              <a:rPr lang="cs-CZ" dirty="0" smtClean="0"/>
              <a:t>dešťová voda (potoky, rybníky…), obsahuje velmi málo minerálních látek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Tvrdá voda- </a:t>
            </a:r>
            <a:r>
              <a:rPr lang="cs-CZ" dirty="0" smtClean="0"/>
              <a:t>obsahuje větší množství minerálních látek, (podzemní voda)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Minerální </a:t>
            </a:r>
            <a:r>
              <a:rPr lang="cs-CZ" dirty="0" smtClean="0"/>
              <a:t>– obsahuje velké množství minerálních látek 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5) Slaná </a:t>
            </a:r>
            <a:r>
              <a:rPr lang="cs-CZ" dirty="0" smtClean="0"/>
              <a:t>- mořská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3101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Jaký je význam vody pro člověka?</a:t>
            </a:r>
          </a:p>
          <a:p>
            <a:r>
              <a:rPr lang="cs-CZ" dirty="0" smtClean="0"/>
              <a:t>2) Jaký je rozdíl mezi vodou tvrdou a měkkou?</a:t>
            </a:r>
          </a:p>
          <a:p>
            <a:r>
              <a:rPr lang="cs-CZ" dirty="0" smtClean="0"/>
              <a:t>3) Proč se pitná voda ve vodárnách chloruje?</a:t>
            </a:r>
          </a:p>
          <a:p>
            <a:r>
              <a:rPr lang="cs-CZ" dirty="0" smtClean="0"/>
              <a:t>4) Kde se využívá destilovaná voda?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60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je nezbytná pro život, 65% lidského těla tvoří voda…</a:t>
            </a:r>
          </a:p>
          <a:p>
            <a:r>
              <a:rPr lang="cs-CZ" dirty="0" smtClean="0"/>
              <a:t>2) tvrdá voda obsahuje mnohem více minerálních látek než voda měkká</a:t>
            </a:r>
          </a:p>
          <a:p>
            <a:r>
              <a:rPr lang="cs-CZ" dirty="0" smtClean="0"/>
              <a:t>3) protože chór ničí choroboplodné zárodky</a:t>
            </a:r>
          </a:p>
          <a:p>
            <a:r>
              <a:rPr lang="cs-CZ" dirty="0" smtClean="0"/>
              <a:t>4) v laboratořích, do žehliček, chladičů…</a:t>
            </a:r>
          </a:p>
        </p:txBody>
      </p:sp>
    </p:spTree>
    <p:extLst>
      <p:ext uri="{BB962C8B-B14F-4D97-AF65-F5344CB8AC3E}">
        <p14:creationId xmlns:p14="http://schemas.microsoft.com/office/powerpoint/2010/main" val="386947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2309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Obr.1,2: </a:t>
            </a:r>
            <a:r>
              <a:rPr lang="cs-CZ" dirty="0"/>
              <a:t>Otevřená galerie Microsoft O</a:t>
            </a:r>
            <a:r>
              <a:rPr lang="cs-CZ" dirty="0" smtClean="0"/>
              <a:t>ffice</a:t>
            </a:r>
            <a:r>
              <a:rPr lang="cs-CZ"/>
              <a:t>, </a:t>
            </a:r>
            <a:r>
              <a:rPr lang="cs-CZ" smtClean="0"/>
              <a:t>14.10.2012.</a:t>
            </a:r>
            <a:endParaRPr lang="cs-CZ" dirty="0" smtClean="0"/>
          </a:p>
          <a:p>
            <a:pPr>
              <a:buNone/>
            </a:pPr>
            <a:endParaRPr lang="cs-CZ" dirty="0"/>
          </a:p>
          <a:p>
            <a:r>
              <a:rPr lang="cs-CZ" dirty="0" smtClean="0"/>
              <a:t>Text: Veškerý text byl vytvořen autorem materiálu, 14.10.2012.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4581</TotalTime>
  <Words>374</Words>
  <Application>Microsoft Office PowerPoint</Application>
  <PresentationFormat>Předvádění na obrazovce (4:3)</PresentationFormat>
  <Paragraphs>66</Paragraphs>
  <Slides>12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Urbanistický</vt:lpstr>
      <vt:lpstr>Prezentace aplikace PowerPoint</vt:lpstr>
      <vt:lpstr>Anotace</vt:lpstr>
      <vt:lpstr>Voda</vt:lpstr>
      <vt:lpstr>Hydrosféra</vt:lpstr>
      <vt:lpstr>Koloběh vody v přírodě</vt:lpstr>
      <vt:lpstr>Rozdělení vod podle čistoty</vt:lpstr>
      <vt:lpstr>Úprava vody na vodu pitnou</vt:lpstr>
      <vt:lpstr>Čistění odpadní vody</vt:lpstr>
      <vt:lpstr>Rozdělení vod podle obsahu minerálních látek</vt:lpstr>
      <vt:lpstr>otázky</vt:lpstr>
      <vt:lpstr>odpovědi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Silvie Šimečková</dc:creator>
  <cp:lastModifiedBy>08FB</cp:lastModifiedBy>
  <cp:revision>85</cp:revision>
  <dcterms:created xsi:type="dcterms:W3CDTF">2011-06-20T10:40:08Z</dcterms:created>
  <dcterms:modified xsi:type="dcterms:W3CDTF">2012-12-18T12:05:47Z</dcterms:modified>
</cp:coreProperties>
</file>