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NÁZEV:VY_32_INOVACE_10_PRVOUKA 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URČOVÁNÍ SVĚT.STRAN V PŘÍRODĚ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AA875D-94D0-4FF9-9E7C-4C55884A1CAA}" type="presOf" srcId="{757F3AB3-0718-4624-B441-E567A8F0AB56}" destId="{333A1088-737F-45CB-B68E-254E46348037}" srcOrd="0" destOrd="0" presId="urn:microsoft.com/office/officeart/2005/8/layout/target3"/>
    <dgm:cxn modelId="{3BAEB516-5E9A-4F7E-892B-CFB7E9F9CAF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BDA65FA-F050-4639-8B29-C433A950794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3EAAEA8-09AC-4DAB-A1AB-AEAAF4308548}" type="presOf" srcId="{B651F6E3-6281-48DB-9319-2AEAFDAE7572}" destId="{6BB5E863-4638-4E1D-BFDE-399D028AC4ED}" srcOrd="1" destOrd="0" presId="urn:microsoft.com/office/officeart/2005/8/layout/target3"/>
    <dgm:cxn modelId="{A492CBEE-7909-4ED5-B846-C63D8D43EF21}" type="presOf" srcId="{4C35D32F-0EAB-4CD7-82EE-45574DC2A586}" destId="{8BEBB6EC-1DAA-4CAC-8A25-BC0FCBD5DBD5}" srcOrd="0" destOrd="0" presId="urn:microsoft.com/office/officeart/2005/8/layout/target3"/>
    <dgm:cxn modelId="{305BDEE5-8FA5-4633-9D51-B8F6DA8FB48C}" type="presOf" srcId="{D1B46980-6531-4606-95E6-44980827E919}" destId="{6140AFEC-043D-4C43-A2F9-D0F5331DF3A3}" srcOrd="0" destOrd="0" presId="urn:microsoft.com/office/officeart/2005/8/layout/target3"/>
    <dgm:cxn modelId="{13DB69D4-7F5E-4F58-9795-A5492DE680DA}" type="presOf" srcId="{D1D4F407-5343-4D3F-B5B9-D407B03CAEB4}" destId="{AED2198E-93D5-4001-81B4-73124B309672}" srcOrd="1" destOrd="0" presId="urn:microsoft.com/office/officeart/2005/8/layout/target3"/>
    <dgm:cxn modelId="{EA501583-8302-4EA6-BAD9-E9DBE1843478}" type="presOf" srcId="{4C35D32F-0EAB-4CD7-82EE-45574DC2A586}" destId="{890E4F0B-2866-4A3F-A3C7-2A14B1797930}" srcOrd="1" destOrd="0" presId="urn:microsoft.com/office/officeart/2005/8/layout/target3"/>
    <dgm:cxn modelId="{9779974B-685A-4CF6-948A-D7D730E834D7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2606173-D87E-4A92-BE95-47BF05D5A287}" type="presOf" srcId="{D8197B8C-B260-4A16-BDF4-0947B075E274}" destId="{5A5FFA88-C948-4069-8E93-59FA12366E83}" srcOrd="1" destOrd="0" presId="urn:microsoft.com/office/officeart/2005/8/layout/target3"/>
    <dgm:cxn modelId="{8C21EFFD-1E3A-44ED-AA5D-5FC2D32AB80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47634DD-7082-4381-9E33-8D9526D0849B}" type="presParOf" srcId="{333A1088-737F-45CB-B68E-254E46348037}" destId="{F5ABB229-8D3B-4694-996A-96F23CF14429}" srcOrd="0" destOrd="0" presId="urn:microsoft.com/office/officeart/2005/8/layout/target3"/>
    <dgm:cxn modelId="{CC5FB458-FFF8-41E6-9350-6D8439600B2B}" type="presParOf" srcId="{333A1088-737F-45CB-B68E-254E46348037}" destId="{F41139FD-01EE-4571-8B17-4FB00FC51163}" srcOrd="1" destOrd="0" presId="urn:microsoft.com/office/officeart/2005/8/layout/target3"/>
    <dgm:cxn modelId="{FFD62A6D-B3EA-4267-B67B-B8493939DA6A}" type="presParOf" srcId="{333A1088-737F-45CB-B68E-254E46348037}" destId="{D005CE8C-CC26-4C3E-AC11-E15060ECD759}" srcOrd="2" destOrd="0" presId="urn:microsoft.com/office/officeart/2005/8/layout/target3"/>
    <dgm:cxn modelId="{55734F3B-BCFF-4058-BF1A-CF38547B95C7}" type="presParOf" srcId="{333A1088-737F-45CB-B68E-254E46348037}" destId="{2C702D82-9B77-49B7-9568-BB8EB47C3372}" srcOrd="3" destOrd="0" presId="urn:microsoft.com/office/officeart/2005/8/layout/target3"/>
    <dgm:cxn modelId="{9248754E-F8BA-42E4-BBE4-D5D89D87501A}" type="presParOf" srcId="{333A1088-737F-45CB-B68E-254E46348037}" destId="{A52A0455-90FF-4808-ABD0-F02540D31D5A}" srcOrd="4" destOrd="0" presId="urn:microsoft.com/office/officeart/2005/8/layout/target3"/>
    <dgm:cxn modelId="{6C94FB0B-D193-4E7B-B272-0DEF7B2B9F4C}" type="presParOf" srcId="{333A1088-737F-45CB-B68E-254E46348037}" destId="{6140AFEC-043D-4C43-A2F9-D0F5331DF3A3}" srcOrd="5" destOrd="0" presId="urn:microsoft.com/office/officeart/2005/8/layout/target3"/>
    <dgm:cxn modelId="{879A480E-016E-4CC6-A77E-074245FA3F6A}" type="presParOf" srcId="{333A1088-737F-45CB-B68E-254E46348037}" destId="{9358AC05-5D7D-4327-9F80-1AD486AEA664}" srcOrd="6" destOrd="0" presId="urn:microsoft.com/office/officeart/2005/8/layout/target3"/>
    <dgm:cxn modelId="{C080514C-3BD0-4CDA-BEA4-0E3F312F62F4}" type="presParOf" srcId="{333A1088-737F-45CB-B68E-254E46348037}" destId="{313FC574-E1CD-4FB4-B054-0B805CE0447D}" srcOrd="7" destOrd="0" presId="urn:microsoft.com/office/officeart/2005/8/layout/target3"/>
    <dgm:cxn modelId="{CB94919E-16B5-42AB-BBC1-91101128222A}" type="presParOf" srcId="{333A1088-737F-45CB-B68E-254E46348037}" destId="{619D679B-A015-4ECF-8348-D1034C574F40}" srcOrd="8" destOrd="0" presId="urn:microsoft.com/office/officeart/2005/8/layout/target3"/>
    <dgm:cxn modelId="{EC7523CC-23A8-407F-B144-A4EF470AB03C}" type="presParOf" srcId="{333A1088-737F-45CB-B68E-254E46348037}" destId="{322283A8-4A27-4CDA-BAE3-F381106A9174}" srcOrd="9" destOrd="0" presId="urn:microsoft.com/office/officeart/2005/8/layout/target3"/>
    <dgm:cxn modelId="{5D5C8C62-B2DC-4D30-B204-2871DF10FB6D}" type="presParOf" srcId="{333A1088-737F-45CB-B68E-254E46348037}" destId="{FFC9F71D-1B4F-4AD9-A4A6-86ADEFC8AF5C}" srcOrd="10" destOrd="0" presId="urn:microsoft.com/office/officeart/2005/8/layout/target3"/>
    <dgm:cxn modelId="{3B1055BB-EFFF-4949-BCC6-58DB4CAB4249}" type="presParOf" srcId="{333A1088-737F-45CB-B68E-254E46348037}" destId="{25B08C86-7E15-44DC-BE7F-FFB55DD49D12}" srcOrd="11" destOrd="0" presId="urn:microsoft.com/office/officeart/2005/8/layout/target3"/>
    <dgm:cxn modelId="{488EA6CC-15D6-4D67-88EC-34FF256A5B2A}" type="presParOf" srcId="{333A1088-737F-45CB-B68E-254E46348037}" destId="{76644BE8-9D7C-4C09-B250-3D10AF48CBB7}" srcOrd="12" destOrd="0" presId="urn:microsoft.com/office/officeart/2005/8/layout/target3"/>
    <dgm:cxn modelId="{B5F88D84-A97A-48E8-BF89-BB4B6E3340BF}" type="presParOf" srcId="{333A1088-737F-45CB-B68E-254E46348037}" destId="{EE85B701-7295-41C0-BA7A-34D3756A2AE6}" srcOrd="13" destOrd="0" presId="urn:microsoft.com/office/officeart/2005/8/layout/target3"/>
    <dgm:cxn modelId="{B766EC7D-E00A-4E39-915F-D6C4E37AE4DB}" type="presParOf" srcId="{333A1088-737F-45CB-B68E-254E46348037}" destId="{8BEBB6EC-1DAA-4CAC-8A25-BC0FCBD5DBD5}" srcOrd="14" destOrd="0" presId="urn:microsoft.com/office/officeart/2005/8/layout/target3"/>
    <dgm:cxn modelId="{8FA77E9E-22E5-41C2-9198-8EFC1DB9F26E}" type="presParOf" srcId="{333A1088-737F-45CB-B68E-254E46348037}" destId="{AED2198E-93D5-4001-81B4-73124B309672}" srcOrd="15" destOrd="0" presId="urn:microsoft.com/office/officeart/2005/8/layout/target3"/>
    <dgm:cxn modelId="{9D106C0E-63ED-4C14-A42F-C666253CB368}" type="presParOf" srcId="{333A1088-737F-45CB-B68E-254E46348037}" destId="{2BE915AB-18AA-4053-B92C-3BFC9ED204BB}" srcOrd="16" destOrd="0" presId="urn:microsoft.com/office/officeart/2005/8/layout/target3"/>
    <dgm:cxn modelId="{234B8BD3-2086-4753-9334-A2FBB440727B}" type="presParOf" srcId="{333A1088-737F-45CB-B68E-254E46348037}" destId="{6BB5E863-4638-4E1D-BFDE-399D028AC4ED}" srcOrd="17" destOrd="0" presId="urn:microsoft.com/office/officeart/2005/8/layout/target3"/>
    <dgm:cxn modelId="{32E83A1C-CC5C-4076-B33F-82591E43F328}" type="presParOf" srcId="{333A1088-737F-45CB-B68E-254E46348037}" destId="{5A5FFA88-C948-4069-8E93-59FA12366E83}" srcOrd="18" destOrd="0" presId="urn:microsoft.com/office/officeart/2005/8/layout/target3"/>
    <dgm:cxn modelId="{9FACC26C-4830-41BE-83F0-49F860F73E1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NÁZEV:VY_32_INOVACE_10_PRVOUKA 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URČOVÁNÍ SVĚT.STRAN V PŘÍRODĚ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269D8E-5653-44A7-A545-9B1352512E00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635168-54EB-4700-ADC5-CD94FD902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675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602577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112665"/>
      </p:ext>
    </p:extLst>
  </p:cSld>
  <p:clrMapOvr>
    <a:masterClrMapping/>
  </p:clrMapOvr>
  <p:transition spd="slow" advTm="9386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83568" y="692695"/>
            <a:ext cx="6912620" cy="5084217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Anotace: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Materiál </a:t>
            </a: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slouží k doplnění učiva o světových stranách a jejich 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určování pomocí určitých přírodních znaků</a:t>
            </a:r>
            <a:b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2000" dirty="0" smtClean="0">
                <a:solidFill>
                  <a:srgbClr val="0070C0"/>
                </a:solidFill>
              </a:rPr>
              <a:t>úkoly </a:t>
            </a:r>
            <a:r>
              <a:rPr lang="cs-CZ" sz="2000" dirty="0">
                <a:solidFill>
                  <a:srgbClr val="0070C0"/>
                </a:solidFill>
              </a:rPr>
              <a:t>jsou žáky řešeny přímo na interaktivní tabuli fixem nebo pomocí programu</a:t>
            </a:r>
            <a:br>
              <a:rPr lang="cs-CZ" sz="2000" dirty="0">
                <a:solidFill>
                  <a:srgbClr val="0070C0"/>
                </a:solidFill>
              </a:rPr>
            </a:b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2000" dirty="0" smtClean="0"/>
              <a:t>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278073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88188" y="5590130"/>
            <a:ext cx="824440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sz="2800" i="1" dirty="0">
                <a:solidFill>
                  <a:schemeClr val="tx2">
                    <a:lumMod val="50000"/>
                  </a:schemeClr>
                </a:solidFill>
              </a:rPr>
              <a:t>Strmější strana mraveniště směřuje na sever.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528763"/>
            <a:ext cx="8639175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29497" y="332656"/>
            <a:ext cx="98650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Určování světových stran v přírodě.</a:t>
            </a:r>
            <a:endParaRPr lang="cs-CZ" sz="3600" b="1" dirty="0">
              <a:ln w="10541" cmpd="sng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70886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332656"/>
            <a:ext cx="504056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>
                <a:solidFill>
                  <a:schemeClr val="tx2">
                    <a:lumMod val="50000"/>
                  </a:schemeClr>
                </a:solidFill>
              </a:rPr>
              <a:t>Letokruhy na pařezech stromů jsou zpravidla na severní straně </a:t>
            </a: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</a:rPr>
              <a:t>hustší než </a:t>
            </a:r>
            <a:r>
              <a:rPr lang="cs-CZ" sz="2400" i="1" dirty="0">
                <a:solidFill>
                  <a:schemeClr val="tx2">
                    <a:lumMod val="50000"/>
                  </a:schemeClr>
                </a:solidFill>
              </a:rPr>
              <a:t>na jižní.</a:t>
            </a: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933" y="5142909"/>
            <a:ext cx="39742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</a:rPr>
              <a:t>Lišejníky na kmenech osamělých stromů rostou obvykle na severní straně</a:t>
            </a:r>
            <a:endParaRPr lang="cs-CZ" sz="2400" i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08C1\AppData\Local\Microsoft\Windows\Temporary Internet Files\Content.IE5\YYPZW21M\MC900193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3199890" cy="305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AM1I8PN9\MP9004027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94940"/>
            <a:ext cx="3129828" cy="391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42344" y="2191648"/>
            <a:ext cx="5485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35262" y="2191648"/>
            <a:ext cx="54854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8003961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6467"/>
            <a:ext cx="3600400" cy="3336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784324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</a:rPr>
              <a:t>Od severu je chladno, fouká vítr, větve na stromech jsou krátké.</a:t>
            </a:r>
            <a:endParaRPr lang="cs-CZ" sz="2400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54946" y="2924943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99114" y="4497658"/>
            <a:ext cx="50254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</a:rPr>
              <a:t>Aby včeličkám bylo teplo, směřuje jejich vchod (česno) do úlu, na jih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08C1\AppData\Local\Microsoft\Windows\Temporary Internet Files\Content.IE5\A2754ZST\MC900279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589" y="2282855"/>
            <a:ext cx="3742525" cy="4091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4497658"/>
            <a:ext cx="39145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j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2149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C:\Users\08C1\AppData\Local\Microsoft\Windows\Temporary Internet Files\Content.IE5\7IACVERO\MC90044135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5335" y="0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8512" y="5113339"/>
            <a:ext cx="858597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>
                <a:solidFill>
                  <a:schemeClr val="tx2">
                    <a:lumMod val="50000"/>
                  </a:schemeClr>
                </a:solidFill>
              </a:rPr>
              <a:t>Když si v </a:t>
            </a: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</a:rPr>
              <a:t>pravé poledne</a:t>
            </a:r>
            <a:r>
              <a:rPr lang="cs-CZ" sz="2400" i="1" dirty="0">
                <a:solidFill>
                  <a:schemeClr val="tx2">
                    <a:lumMod val="50000"/>
                  </a:schemeClr>
                </a:solidFill>
              </a:rPr>
              <a:t>, kdy	je slunce na jihu, stoupneme zády </a:t>
            </a: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</a:rPr>
              <a:t>ke </a:t>
            </a:r>
            <a:r>
              <a:rPr lang="cs-CZ" sz="2400" i="1" dirty="0">
                <a:solidFill>
                  <a:schemeClr val="tx2">
                    <a:lumMod val="50000"/>
                  </a:schemeClr>
                </a:solidFill>
              </a:rPr>
              <a:t>slunci, náš stín směřuje na sever.</a:t>
            </a:r>
          </a:p>
        </p:txBody>
      </p:sp>
      <p:pic>
        <p:nvPicPr>
          <p:cNvPr id="3077" name="Picture 5" descr="C:\Users\08C1\AppData\Local\Microsoft\Windows\Temporary Internet Files\Content.IE5\DE4CGPLA\MC9003787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59166"/>
            <a:ext cx="3502214" cy="256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C1\AppData\Local\Microsoft\Windows\Temporary Internet Files\Content.IE5\S7687CZ2\MC90043321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353" y="1542333"/>
            <a:ext cx="4567635" cy="356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07204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476672"/>
            <a:ext cx="7776864" cy="52228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KDE JE SEVER?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1556792"/>
            <a:ext cx="2952328" cy="151216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Pokud stojíme čelem k jihu</a:t>
            </a:r>
            <a:r>
              <a:rPr lang="cs-CZ" sz="2400" dirty="0" smtClean="0">
                <a:solidFill>
                  <a:schemeClr val="tx1"/>
                </a:solidFill>
              </a:rPr>
              <a:t>,</a:t>
            </a:r>
            <a:r>
              <a:rPr lang="cs-CZ" sz="2400" dirty="0" smtClean="0"/>
              <a:t> za zády máme sever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Uživatel\AppData\Local\Microsoft\Windows\Temporary Internet Files\Content.IE5\FFLVN9P1\MC900232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420888"/>
            <a:ext cx="798214" cy="1857469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6372200" y="2708920"/>
            <a:ext cx="1440160" cy="1588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>
            <a:off x="4283968" y="2708920"/>
            <a:ext cx="1296144" cy="1588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779912" y="1988840"/>
            <a:ext cx="12241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sever</a:t>
            </a:r>
          </a:p>
          <a:p>
            <a:r>
              <a:rPr lang="cs-CZ" sz="2800" b="1" dirty="0" smtClean="0"/>
              <a:t>S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956376" y="2132856"/>
            <a:ext cx="5453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jih</a:t>
            </a:r>
          </a:p>
          <a:p>
            <a:r>
              <a:rPr lang="cs-CZ" sz="2800" b="1" dirty="0" smtClean="0"/>
              <a:t>J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519" y="5288340"/>
            <a:ext cx="28977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Pokud stojíme čelem k severu, za zády máme jih.</a:t>
            </a:r>
            <a:endParaRPr lang="cs-CZ" sz="2400" dirty="0"/>
          </a:p>
        </p:txBody>
      </p:sp>
      <p:pic>
        <p:nvPicPr>
          <p:cNvPr id="1027" name="Picture 3" descr="C:\Users\Uživatel\AppData\Local\Microsoft\Windows\Temporary Internet Files\Content.IE5\FFLVN9P1\MC900232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211960" y="4797152"/>
            <a:ext cx="736326" cy="1713453"/>
          </a:xfrm>
          <a:prstGeom prst="rect">
            <a:avLst/>
          </a:prstGeom>
          <a:noFill/>
        </p:spPr>
      </p:pic>
      <p:cxnSp>
        <p:nvCxnSpPr>
          <p:cNvPr id="18" name="Přímá spojovací šipka 17"/>
          <p:cNvCxnSpPr/>
          <p:nvPr/>
        </p:nvCxnSpPr>
        <p:spPr>
          <a:xfrm rot="10800000">
            <a:off x="2843808" y="5157192"/>
            <a:ext cx="1224136" cy="1588"/>
          </a:xfrm>
          <a:prstGeom prst="straightConnector1">
            <a:avLst/>
          </a:prstGeom>
          <a:ln w="190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5076056" y="5157192"/>
            <a:ext cx="1296144" cy="1588"/>
          </a:xfrm>
          <a:prstGeom prst="straightConnector1">
            <a:avLst/>
          </a:prstGeom>
          <a:ln w="190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411760" y="4941168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88224" y="4941168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077020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255336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</a:rPr>
              <a:t>Citace:</a:t>
            </a:r>
          </a:p>
          <a:p>
            <a:endParaRPr lang="cs-CZ" sz="4800" b="1" dirty="0">
              <a:ln w="10541" cmpd="sng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348880"/>
            <a:ext cx="563588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Text je vytvořen autorem materiálu.</a:t>
            </a:r>
          </a:p>
          <a:p>
            <a:endParaRPr lang="cs-CZ" dirty="0"/>
          </a:p>
          <a:p>
            <a:r>
              <a:rPr lang="cs-CZ" dirty="0" smtClean="0"/>
              <a:t>22.9.2012</a:t>
            </a:r>
          </a:p>
        </p:txBody>
      </p:sp>
    </p:spTree>
    <p:extLst>
      <p:ext uri="{BB962C8B-B14F-4D97-AF65-F5344CB8AC3E}">
        <p14:creationId xmlns:p14="http://schemas.microsoft.com/office/powerpoint/2010/main" val="24181397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253</TotalTime>
  <Words>155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Prezentace aplikace PowerPoint</vt:lpstr>
      <vt:lpstr>Anotace:  Materiál slouží k doplnění učiva o světových stranách a jejich určování pomocí určitých přírodních znaků  úkoly jsou žáky řešeny přímo na interaktivní tabuli fixem nebo pomocí programu  . </vt:lpstr>
      <vt:lpstr>Prezentace aplikace PowerPoint</vt:lpstr>
      <vt:lpstr>Prezentace aplikace PowerPoint</vt:lpstr>
      <vt:lpstr>Prezentace aplikace PowerPoint</vt:lpstr>
      <vt:lpstr>Prezentace aplikace PowerPoint</vt:lpstr>
      <vt:lpstr>KDE JE SEVER?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29</cp:revision>
  <dcterms:created xsi:type="dcterms:W3CDTF">2012-01-22T12:40:56Z</dcterms:created>
  <dcterms:modified xsi:type="dcterms:W3CDTF">2013-01-10T18:33:17Z</dcterms:modified>
</cp:coreProperties>
</file>