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5" r:id="rId7"/>
    <p:sldId id="262" r:id="rId8"/>
    <p:sldId id="263" r:id="rId9"/>
    <p:sldId id="264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1FEE51-9C05-4D8B-9C46-77016A3B8C4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89C734-B3CA-4236-9CC3-31B648A05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199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tvoří věty v </a:t>
            </a:r>
            <a:r>
              <a:rPr lang="cs-CZ" dirty="0" err="1" smtClean="0"/>
              <a:t>sg</a:t>
            </a:r>
            <a:r>
              <a:rPr lang="cs-CZ" dirty="0" smtClean="0"/>
              <a:t>. (</a:t>
            </a:r>
            <a:r>
              <a:rPr lang="cs-CZ" dirty="0" err="1" smtClean="0"/>
              <a:t>What´s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? He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doctor</a:t>
            </a:r>
            <a:r>
              <a:rPr lang="cs-CZ" dirty="0" smtClean="0"/>
              <a:t>.),</a:t>
            </a:r>
            <a:r>
              <a:rPr lang="cs-CZ" baseline="0" dirty="0" smtClean="0"/>
              <a:t> poté v </a:t>
            </a:r>
            <a:r>
              <a:rPr lang="cs-CZ" baseline="0" dirty="0" err="1" smtClean="0"/>
              <a:t>pl</a:t>
            </a:r>
            <a:r>
              <a:rPr lang="cs-CZ" baseline="0" dirty="0" smtClean="0"/>
              <a:t>. (</a:t>
            </a:r>
            <a:r>
              <a:rPr lang="cs-CZ" baseline="0" dirty="0" err="1" smtClean="0"/>
              <a:t>What´s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their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job</a:t>
            </a:r>
            <a:r>
              <a:rPr lang="cs-CZ" baseline="0" dirty="0" smtClean="0"/>
              <a:t>? 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are </a:t>
            </a:r>
            <a:r>
              <a:rPr lang="cs-CZ" baseline="0" dirty="0" err="1" smtClean="0"/>
              <a:t>doctors</a:t>
            </a:r>
            <a:r>
              <a:rPr lang="cs-CZ" baseline="0" dirty="0" smtClean="0"/>
              <a:t>.) Procvičují také člen neurčitý a/ 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9C734-B3CA-4236-9CC3-31B648A05A7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67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9C734-B3CA-4236-9CC3-31B648A05A7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67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Žáci čtou věty v čísle jednotném, poté tvoří v čísle množném.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9C734-B3CA-4236-9CC3-31B648A05A7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670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Žáci procvičují neurčitý člen a/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, osobní zájmena, podstatná jména a slovesa v </a:t>
            </a:r>
            <a:r>
              <a:rPr lang="cs-CZ" baseline="0" dirty="0" err="1" smtClean="0"/>
              <a:t>sg</a:t>
            </a:r>
            <a:r>
              <a:rPr lang="cs-CZ" baseline="0" dirty="0" smtClean="0"/>
              <a:t>. a </a:t>
            </a:r>
            <a:r>
              <a:rPr lang="cs-CZ" baseline="0" dirty="0" err="1" smtClean="0"/>
              <a:t>pl</a:t>
            </a:r>
            <a:r>
              <a:rPr lang="cs-CZ" baseline="0" dirty="0" smtClean="0"/>
              <a:t>. (a </a:t>
            </a:r>
            <a:r>
              <a:rPr lang="cs-CZ" baseline="0" dirty="0" err="1" smtClean="0"/>
              <a:t>dentist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check</a:t>
            </a:r>
            <a:r>
              <a:rPr lang="cs-CZ" baseline="0" dirty="0" smtClean="0"/>
              <a:t> </a:t>
            </a:r>
            <a:r>
              <a:rPr lang="cs-CZ" baseline="0" dirty="0" err="1" smtClean="0"/>
              <a:t>your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teeth</a:t>
            </a:r>
            <a:r>
              <a:rPr lang="cs-CZ" baseline="0" dirty="0" smtClean="0"/>
              <a:t>, a </a:t>
            </a:r>
            <a:r>
              <a:rPr lang="cs-CZ" baseline="0" dirty="0" err="1" smtClean="0"/>
              <a:t>shop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assistant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sell</a:t>
            </a:r>
            <a:r>
              <a:rPr lang="cs-CZ" baseline="0" dirty="0" smtClean="0"/>
              <a:t> food, a </a:t>
            </a:r>
            <a:r>
              <a:rPr lang="cs-CZ" baseline="0" dirty="0" err="1" smtClean="0"/>
              <a:t>farmer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feed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animals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9C734-B3CA-4236-9CC3-31B648A05A7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670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aseline="0" dirty="0" smtClean="0"/>
              <a:t>. Žáci procvičují neurčitý člen a/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, osobní zájmena, podstatná jména a slovesa v </a:t>
            </a:r>
            <a:r>
              <a:rPr lang="cs-CZ" baseline="0" dirty="0" err="1" smtClean="0"/>
              <a:t>sg</a:t>
            </a:r>
            <a:r>
              <a:rPr lang="cs-CZ" baseline="0" dirty="0" smtClean="0"/>
              <a:t>. a </a:t>
            </a:r>
            <a:r>
              <a:rPr lang="cs-CZ" baseline="0" dirty="0" err="1" smtClean="0"/>
              <a:t>pl</a:t>
            </a:r>
            <a:r>
              <a:rPr lang="cs-CZ" baseline="0" dirty="0" smtClean="0"/>
              <a:t>.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architect</a:t>
            </a:r>
            <a:r>
              <a:rPr lang="cs-CZ" baseline="0" dirty="0" smtClean="0"/>
              <a:t>, design </a:t>
            </a:r>
            <a:r>
              <a:rPr lang="cs-CZ" baseline="0" dirty="0" err="1" smtClean="0"/>
              <a:t>new</a:t>
            </a:r>
            <a:r>
              <a:rPr lang="cs-CZ" baseline="0" dirty="0" smtClean="0"/>
              <a:t> </a:t>
            </a:r>
            <a:r>
              <a:rPr lang="cs-CZ" baseline="0" dirty="0" err="1" smtClean="0"/>
              <a:t>houses</a:t>
            </a:r>
            <a:r>
              <a:rPr lang="cs-CZ" baseline="0" dirty="0" smtClean="0"/>
              <a:t>, a </a:t>
            </a:r>
            <a:r>
              <a:rPr lang="cs-CZ" baseline="0" dirty="0" err="1" smtClean="0"/>
              <a:t>teacher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teach</a:t>
            </a:r>
            <a:r>
              <a:rPr lang="cs-CZ" baseline="0" dirty="0" smtClean="0"/>
              <a:t> </a:t>
            </a:r>
            <a:r>
              <a:rPr lang="cs-CZ" baseline="0" dirty="0" err="1" smtClean="0"/>
              <a:t>pupils</a:t>
            </a:r>
            <a:r>
              <a:rPr lang="cs-CZ" baseline="0" dirty="0" smtClean="0"/>
              <a:t>, a pilot, </a:t>
            </a:r>
            <a:r>
              <a:rPr lang="cs-CZ" baseline="0" dirty="0" err="1" smtClean="0"/>
              <a:t>fly</a:t>
            </a:r>
            <a:r>
              <a:rPr lang="cs-CZ" baseline="0" dirty="0" smtClean="0"/>
              <a:t> a plane / 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airplane</a:t>
            </a:r>
            <a:r>
              <a:rPr lang="cs-CZ" baseline="0" dirty="0" smtClean="0"/>
              <a:t>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9C734-B3CA-4236-9CC3-31B648A05A7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670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aseline="0" dirty="0" smtClean="0"/>
              <a:t>Žáci procvičují neurčitý člen a/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, osobní zájmena, předložky, podstatná jména a slovesa v </a:t>
            </a:r>
            <a:r>
              <a:rPr lang="cs-CZ" baseline="0" dirty="0" err="1" smtClean="0"/>
              <a:t>sg</a:t>
            </a:r>
            <a:r>
              <a:rPr lang="cs-CZ" baseline="0" dirty="0" smtClean="0"/>
              <a:t>. a </a:t>
            </a:r>
            <a:r>
              <a:rPr lang="cs-CZ" baseline="0" dirty="0" err="1" smtClean="0"/>
              <a:t>pl</a:t>
            </a:r>
            <a:r>
              <a:rPr lang="cs-CZ" baseline="0" dirty="0" smtClean="0"/>
              <a:t>. (a </a:t>
            </a:r>
            <a:r>
              <a:rPr lang="cs-CZ" baseline="0" dirty="0" err="1" smtClean="0"/>
              <a:t>teacher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at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school,a</a:t>
            </a:r>
            <a:r>
              <a:rPr lang="cs-CZ" baseline="0" dirty="0" smtClean="0"/>
              <a:t> </a:t>
            </a:r>
            <a:r>
              <a:rPr lang="cs-CZ" baseline="0" dirty="0" err="1" smtClean="0"/>
              <a:t>doctor</a:t>
            </a:r>
            <a:r>
              <a:rPr lang="cs-CZ" baseline="0" dirty="0" smtClean="0"/>
              <a:t>, in a </a:t>
            </a:r>
            <a:r>
              <a:rPr lang="cs-CZ" baseline="0" dirty="0" err="1" smtClean="0"/>
              <a:t>hospital</a:t>
            </a:r>
            <a:r>
              <a:rPr lang="cs-CZ" baseline="0" dirty="0" smtClean="0"/>
              <a:t>, a </a:t>
            </a:r>
            <a:r>
              <a:rPr lang="cs-CZ" baseline="0" dirty="0" err="1" smtClean="0"/>
              <a:t>shop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assistant</a:t>
            </a:r>
            <a:r>
              <a:rPr lang="cs-CZ" baseline="0" dirty="0" smtClean="0"/>
              <a:t>, in a </a:t>
            </a:r>
            <a:r>
              <a:rPr lang="cs-CZ" baseline="0" dirty="0" err="1" smtClean="0"/>
              <a:t>shop</a:t>
            </a:r>
            <a:r>
              <a:rPr lang="cs-CZ" baseline="0" dirty="0" smtClean="0"/>
              <a:t>).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9C734-B3CA-4236-9CC3-31B648A05A7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670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Žáci čtou věty v čísle jednotném, poté tvoří v čísle množném.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9C734-B3CA-4236-9CC3-31B648A05A7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67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1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1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1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2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taxi&amp;ex=1#ai:MC900280776|" TargetMode="External"/><Relationship Id="rId3" Type="http://schemas.openxmlformats.org/officeDocument/2006/relationships/hyperlink" Target="http://office.microsoft.com/cs-cz/images/results.aspx?qu=dentist&amp;ex=1#ai:MC900024516|" TargetMode="External"/><Relationship Id="rId7" Type="http://schemas.openxmlformats.org/officeDocument/2006/relationships/hyperlink" Target="http://office.microsoft.com/cs-cz/images/results.aspx?qu=prodava%C4%8Dka&amp;ex=1#ai:MC900343917|" TargetMode="External"/><Relationship Id="rId2" Type="http://schemas.openxmlformats.org/officeDocument/2006/relationships/hyperlink" Target="http://office.microsoft.com/cs-cz/images/results.aspx?qu=architekt&amp;ex=1#ai:MM900283012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ilot&amp;ex=1#ai:MC900287074|" TargetMode="External"/><Relationship Id="rId5" Type="http://schemas.openxmlformats.org/officeDocument/2006/relationships/hyperlink" Target="http://office.microsoft.com/cs-cz/images/results.aspx?qu=farm%C3%A1%C5%99&amp;ex=1#ai:MC900155042|" TargetMode="External"/><Relationship Id="rId4" Type="http://schemas.openxmlformats.org/officeDocument/2006/relationships/hyperlink" Target="http://office.microsoft.com/cs-cz/images/results.aspx?qu=doktor&amp;ex=1#ai:MP900448394|" TargetMode="External"/><Relationship Id="rId9" Type="http://schemas.openxmlformats.org/officeDocument/2006/relationships/hyperlink" Target="http://office.microsoft.com/cs-cz/images/results.aspx?qu=u%C4%8Ditel&amp;ex=1#ai:MC900186350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rgbClr val="FF0000"/>
                </a:solidFill>
              </a:rPr>
              <a:t>VY_32_INOVACE_12_AJ_Jobs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916832"/>
            <a:ext cx="884248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sz="20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a 5. ZŠ</a:t>
            </a:r>
          </a:p>
          <a:p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architect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dentist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doctor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farmer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pilot,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shop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assistant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</a:p>
          <a:p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axi driver,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teacher</a:t>
            </a:r>
            <a:endParaRPr lang="cs-CZ" sz="20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Jobs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“, neurčitých</a:t>
            </a:r>
          </a:p>
          <a:p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lenů a /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tvoření </a:t>
            </a:r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vět 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 podstatnými jmény a slovesy ve 3</a:t>
            </a:r>
            <a:r>
              <a:rPr lang="cs-CZ" sz="2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os. </a:t>
            </a:r>
            <a:r>
              <a:rPr lang="cs-CZ" sz="2000" b="1" dirty="0" err="1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sg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a </a:t>
            </a:r>
            <a:r>
              <a:rPr lang="cs-CZ" sz="2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pl</a:t>
            </a:r>
            <a:r>
              <a:rPr lang="cs-CZ" sz="2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20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0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369499"/>
            <a:ext cx="209384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</a:p>
          <a:p>
            <a:endParaRPr lang="cs-CZ" sz="40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524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49150" y="2296233"/>
            <a:ext cx="1789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dentist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2082" y="240465"/>
            <a:ext cx="14670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JOBS</a:t>
            </a:r>
            <a:endParaRPr lang="cs-CZ" sz="4000" b="1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4000" b="1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Admin\AppData\Local\Microsoft\Windows\Temporary Internet Files\Content.IE5\JC00NLAW\MC900212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022" y="1425056"/>
            <a:ext cx="1814170" cy="1272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THF4NL2I\MC900024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715" y="450167"/>
            <a:ext cx="1821485" cy="171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THF4NL2I\MP9004483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653" y="1035390"/>
            <a:ext cx="1021420" cy="153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BZP7MMDE\MC9001550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02" y="3595939"/>
            <a:ext cx="1546250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Admin\AppData\Local\Microsoft\Windows\Temporary Internet Files\Content.IE5\THF4NL2I\MC9002870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169833"/>
            <a:ext cx="1494577" cy="132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7099"/>
            <a:ext cx="2191531" cy="1838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Admin\AppData\Local\Microsoft\Windows\Temporary Internet Files\Content.IE5\THF4NL2I\MC9002807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107" y="4600853"/>
            <a:ext cx="2086042" cy="156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769" y="3917898"/>
            <a:ext cx="1226210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29877" y="2778095"/>
            <a:ext cx="1779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doctor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25789" y="2778095"/>
            <a:ext cx="2337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architect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56561" y="6056279"/>
            <a:ext cx="18373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teacher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5645" y="5656169"/>
            <a:ext cx="1749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farmer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611981" y="4831384"/>
            <a:ext cx="1378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pilot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04384" y="2061479"/>
            <a:ext cx="31229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shop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assistant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94539" y="6169456"/>
            <a:ext cx="2417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taxi driver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5974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17375" y="2219700"/>
            <a:ext cx="1481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dentist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2082" y="240465"/>
            <a:ext cx="51090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his / her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job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4000" b="1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40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Admin\AppData\Local\Microsoft\Windows\Temporary Internet Files\Content.IE5\JC00NLAW\MC900212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816" y="3770117"/>
            <a:ext cx="1814170" cy="1272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THF4NL2I\MC900024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68" y="3731247"/>
            <a:ext cx="1166918" cy="110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THF4NL2I\MP900448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653" y="1035390"/>
            <a:ext cx="686551" cy="10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BZP7MMDE\MC9001550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66" y="2272846"/>
            <a:ext cx="1076524" cy="125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Admin\AppData\Local\Microsoft\Windows\Temporary Internet Files\Content.IE5\THF4NL2I\MC9002870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613" y="2065217"/>
            <a:ext cx="1494577" cy="132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024" y="328676"/>
            <a:ext cx="1745757" cy="146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Admin\AppData\Local\Microsoft\Windows\Temporary Internet Files\Content.IE5\THF4NL2I\MC9002807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764" y="5362195"/>
            <a:ext cx="1615222" cy="121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6" y="5054215"/>
            <a:ext cx="978063" cy="145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673480" y="2859130"/>
            <a:ext cx="1369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doctor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68296" y="1580270"/>
            <a:ext cx="1779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architect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93330" y="6056279"/>
            <a:ext cx="1529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teacher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37413" y="3498560"/>
            <a:ext cx="14414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farmer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22560" y="4137990"/>
            <a:ext cx="10711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pilot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50526" y="4777420"/>
            <a:ext cx="28151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hop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assistant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03187" y="5416850"/>
            <a:ext cx="2109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axi driver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67780" y="902184"/>
            <a:ext cx="38908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/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/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889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505" y="4938"/>
            <a:ext cx="89210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dentist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-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No,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isn´t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0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Admin\AppData\Local\Microsoft\Windows\Temporary Internet Files\Content.IE5\JC00NLAW\MC900212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450" y="4630012"/>
            <a:ext cx="1341674" cy="94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THF4NL2I\MC900024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68" y="3541887"/>
            <a:ext cx="1166918" cy="110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THF4NL2I\MP900448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68" y="712824"/>
            <a:ext cx="686551" cy="10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BZP7MMDE\MC9001550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8" y="2083486"/>
            <a:ext cx="1076524" cy="125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Admin\AppData\Local\Microsoft\Windows\Temporary Internet Files\Content.IE5\THF4NL2I\MC9002870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002" y="3098475"/>
            <a:ext cx="1260610" cy="111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6344" y="4991843"/>
            <a:ext cx="1745757" cy="146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Admin\AppData\Local\Microsoft\Windows\Temporary Internet Files\Content.IE5\THF4NL2I\MC9002807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223" y="5949280"/>
            <a:ext cx="1345286" cy="1011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463" y="1354862"/>
            <a:ext cx="909689" cy="135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998864" y="1740162"/>
            <a:ext cx="5530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doctor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……………….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02495" y="4739494"/>
            <a:ext cx="58609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architect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……………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44798" y="5431634"/>
            <a:ext cx="71048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teacher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……………………….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45612" y="2621413"/>
            <a:ext cx="59105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farmer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…………………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5386" y="4057248"/>
            <a:ext cx="6155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a pilot? ……………………..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57612" y="3348447"/>
            <a:ext cx="6053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shop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assistant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…………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6177000"/>
            <a:ext cx="57583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a taxi driver? ……………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34203" y="859154"/>
            <a:ext cx="61334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dentist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…………………</a:t>
            </a:r>
            <a:endParaRPr lang="cs-CZ" sz="32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63954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505" y="4938"/>
            <a:ext cx="55419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know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that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 ?</a:t>
            </a:r>
            <a:endParaRPr lang="cs-CZ" sz="40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Admin\AppData\Local\Microsoft\Windows\Temporary Internet Files\Content.IE5\JC00NLAW\MC900212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0538" y="2324936"/>
            <a:ext cx="1182580" cy="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THF4NL2I\MC900024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807" y="3363458"/>
            <a:ext cx="1166918" cy="110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THF4NL2I\MP900448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68" y="712824"/>
            <a:ext cx="686551" cy="10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BZP7MMDE\MC9001550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464" y="4411681"/>
            <a:ext cx="929232" cy="108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Admin\AppData\Local\Microsoft\Windows\Temporary Internet Files\Content.IE5\THF4NL2I\MC9002870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144" y="2949134"/>
            <a:ext cx="974798" cy="865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8984" y="5211737"/>
            <a:ext cx="1221454" cy="1024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Admin\AppData\Local\Microsoft\Windows\Temporary Internet Files\Content.IE5\THF4NL2I\MC9002807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277" y="6025103"/>
            <a:ext cx="1119209" cy="84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394" y="1409923"/>
            <a:ext cx="614130" cy="91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217090" y="1575041"/>
            <a:ext cx="6699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teacher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teaches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pupils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44277" y="2364359"/>
            <a:ext cx="8417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architect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designs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new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houses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32793" y="5473850"/>
            <a:ext cx="7279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shop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assistant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sells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food.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19696" y="4660293"/>
            <a:ext cx="6364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farmer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feeds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5386" y="3876685"/>
            <a:ext cx="7074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dentist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checks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teeth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35456" y="3071071"/>
            <a:ext cx="56845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pilot. 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flies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plane.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74423" y="6153510"/>
            <a:ext cx="6984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taxi driver. 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drives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people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34203" y="859154"/>
            <a:ext cx="7608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doctor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works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in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hospital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2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289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505" y="4938"/>
            <a:ext cx="78229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do?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correct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sentences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endParaRPr lang="cs-CZ" sz="32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8" name="Picture 4" descr="C:\Users\Admin\AppData\Local\Microsoft\Windows\Temporary Internet Files\Content.IE5\THF4NL2I\MC900024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6561"/>
            <a:ext cx="1166918" cy="110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BZP7MMDE\MC9001550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1" y="4927754"/>
            <a:ext cx="1076524" cy="125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" y="2805635"/>
            <a:ext cx="1169387" cy="98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-29035" y="1940689"/>
            <a:ext cx="79191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dentists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check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teeth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6790" y="6084277"/>
            <a:ext cx="52790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25178" y="3003694"/>
            <a:ext cx="55050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……… 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69856" y="5122131"/>
            <a:ext cx="6191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……... . 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feeds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52646" y="3987099"/>
            <a:ext cx="5952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……… 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69760" y="874242"/>
            <a:ext cx="7233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dentist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checks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your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teeth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2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5" name="Picture 4" descr="C:\Users\Admin\AppData\Local\Microsoft\Windows\Temporary Internet Files\Content.IE5\THF4NL2I\MC900024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1092" y="1844824"/>
            <a:ext cx="823643" cy="77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Admin\AppData\Local\Microsoft\Windows\Temporary Internet Files\Content.IE5\THF4NL2I\MC900024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6187" y="1844824"/>
            <a:ext cx="823643" cy="77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521" y="3789040"/>
            <a:ext cx="1169387" cy="98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4245" y="3789040"/>
            <a:ext cx="1169387" cy="98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Admin\AppData\Local\Microsoft\Windows\Temporary Internet Files\Content.IE5\BZP7MMDE\MC9001550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1674" y="5706906"/>
            <a:ext cx="856894" cy="99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Admin\AppData\Local\Microsoft\Windows\Temporary Internet Files\Content.IE5\BZP7MMDE\MC9001550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68" y="5706906"/>
            <a:ext cx="840117" cy="97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87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505" y="4938"/>
            <a:ext cx="7848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do?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correct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sentences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endParaRPr lang="cs-CZ" sz="40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Admin\AppData\Local\Microsoft\Windows\Temporary Internet Files\Content.IE5\JC00NLAW\MC900212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88" y="798826"/>
            <a:ext cx="1341674" cy="94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Admin\AppData\Local\Microsoft\Windows\Temporary Internet Files\Content.IE5\THF4NL2I\MC9002870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4" y="4472529"/>
            <a:ext cx="1260610" cy="111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" y="2420787"/>
            <a:ext cx="909689" cy="135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23528" y="1836012"/>
            <a:ext cx="5952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……… 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5386" y="4739494"/>
            <a:ext cx="5969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/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 He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45611" y="2710568"/>
            <a:ext cx="5969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/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 He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62186" y="3664190"/>
            <a:ext cx="6053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……… .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35386" y="859326"/>
            <a:ext cx="61847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/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……... 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6" name="Picture 3" descr="C:\Users\Admin\AppData\Local\Microsoft\Windows\Temporary Internet Files\Content.IE5\JC00NLAW\MC900212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879" y="1574294"/>
            <a:ext cx="1341674" cy="94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Admin\AppData\Local\Microsoft\Windows\Temporary Internet Files\Content.IE5\JC00NLAW\MC900212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564" y="1574294"/>
            <a:ext cx="1341674" cy="94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760983" y="5639380"/>
            <a:ext cx="6155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……… .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9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472" y="3257446"/>
            <a:ext cx="909689" cy="135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149" y="3257446"/>
            <a:ext cx="909689" cy="135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Admin\AppData\Local\Microsoft\Windows\Temporary Internet Files\Content.IE5\THF4NL2I\MC9002870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768" y="5586643"/>
            <a:ext cx="1260610" cy="111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Admin\AppData\Local\Microsoft\Windows\Temporary Internet Files\Content.IE5\THF4NL2I\MC9002870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378" y="5586643"/>
            <a:ext cx="1260610" cy="111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90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505" y="4938"/>
            <a:ext cx="45881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Where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work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</a:t>
            </a:r>
            <a:endParaRPr lang="cs-CZ" sz="40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9" name="Picture 5" descr="C:\Users\Admin\AppData\Local\Microsoft\Windows\Temporary Internet Files\Content.IE5\THF4NL2I\MP9004483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477" y="3441663"/>
            <a:ext cx="686551" cy="10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923" y="689586"/>
            <a:ext cx="909689" cy="135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989775" y="1996283"/>
            <a:ext cx="5952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……… 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5386" y="4739494"/>
            <a:ext cx="6287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/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16593" y="2824080"/>
            <a:ext cx="4594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 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25568" y="3664190"/>
            <a:ext cx="6053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……… .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77089" y="1074886"/>
            <a:ext cx="6588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 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works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at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2" name="Picture 5" descr="C:\Users\Admin\AppData\Local\Microsoft\Windows\Temporary Internet Files\Content.IE5\THF4NL2I\MP9004483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91" y="2601555"/>
            <a:ext cx="686551" cy="10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760983" y="5639380"/>
            <a:ext cx="6155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……… .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They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……… .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7" name="Picture 5" descr="C:\Users\Admin\AppData\Local\Microsoft\Windows\Temporary Internet Files\Content.IE5\THF4NL2I\MP9004483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9633" y="3441663"/>
            <a:ext cx="686551" cy="10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7345" y="1702737"/>
            <a:ext cx="788117" cy="1174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179" y="1702737"/>
            <a:ext cx="788117" cy="1174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8262" y="4367256"/>
            <a:ext cx="1518058" cy="127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783" y="5522328"/>
            <a:ext cx="1169387" cy="98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398" y="5522328"/>
            <a:ext cx="1169387" cy="98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823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505" y="4938"/>
            <a:ext cx="54120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Answer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questions</a:t>
            </a:r>
            <a:r>
              <a:rPr lang="cs-CZ" sz="40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40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Admin\AppData\Local\Microsoft\Windows\Temporary Internet Files\Content.IE5\JC00NLAW\MC900212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778" y="5100938"/>
            <a:ext cx="2182279" cy="1531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THF4NL2I\MC900024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697" y="4677209"/>
            <a:ext cx="2153377" cy="203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THF4NL2I\MP900448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534" y="4744543"/>
            <a:ext cx="1266930" cy="190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BZP7MMDE\MC9001550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569" y="2398445"/>
            <a:ext cx="1714762" cy="1996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Admin\AppData\Local\Microsoft\Windows\Temporary Internet Files\Content.IE5\THF4NL2I\MC9002870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697" y="732820"/>
            <a:ext cx="1798848" cy="1596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JC00NLAW\MC9003439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56" y="4921151"/>
            <a:ext cx="2254015" cy="1890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Admin\AppData\Local\Microsoft\Windows\Temporary Internet Files\Content.IE5\THF4NL2I\MC9002807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857" y="3261535"/>
            <a:ext cx="2065337" cy="155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JC00NLAW\MC900186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683" y="3068061"/>
            <a:ext cx="1133287" cy="168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217090" y="1575041"/>
            <a:ext cx="3860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/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does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32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44277" y="2364359"/>
            <a:ext cx="4488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Where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he /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works</a:t>
            </a:r>
            <a:r>
              <a:rPr lang="cs-CZ" sz="3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</a:t>
            </a:r>
            <a:endParaRPr lang="cs-CZ" sz="3200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34203" y="859154"/>
            <a:ext cx="4121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his / her </a:t>
            </a:r>
            <a:r>
              <a:rPr lang="cs-CZ" sz="3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job</a:t>
            </a:r>
            <a:r>
              <a:rPr lang="cs-CZ" sz="3200" b="1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67663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0" y="1600201"/>
            <a:ext cx="8820472" cy="387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Autor: Mgr. Irena Trefilová</a:t>
            </a:r>
          </a:p>
          <a:p>
            <a:endParaRPr lang="cs-CZ" sz="1400" dirty="0"/>
          </a:p>
          <a:p>
            <a:r>
              <a:rPr lang="cs-CZ" sz="1400" dirty="0"/>
              <a:t>Škola: Základní škola a mateřská škola Liběšice, okres Louny, příspěvková organizace</a:t>
            </a:r>
          </a:p>
          <a:p>
            <a:endParaRPr lang="cs-CZ" sz="1400" dirty="0"/>
          </a:p>
          <a:p>
            <a:r>
              <a:rPr lang="cs-CZ" sz="1400" dirty="0"/>
              <a:t>Zpracováno v programu Microsoft Office 2010</a:t>
            </a:r>
          </a:p>
          <a:p>
            <a:endParaRPr lang="cs-CZ" sz="1400" dirty="0"/>
          </a:p>
          <a:p>
            <a:r>
              <a:rPr lang="cs-CZ" sz="1400" dirty="0"/>
              <a:t>Použité obrázky pocházejí z webu http://office.microsoft.com  (Klipart</a:t>
            </a:r>
            <a:r>
              <a:rPr lang="cs-CZ" sz="1400" dirty="0" smtClean="0"/>
              <a:t>):</a:t>
            </a:r>
          </a:p>
          <a:p>
            <a:pPr marL="137160" indent="0">
              <a:buNone/>
            </a:pPr>
            <a:r>
              <a:rPr lang="cs-CZ" sz="900" dirty="0" err="1"/>
              <a:t>a</a:t>
            </a:r>
            <a:r>
              <a:rPr lang="cs-CZ" sz="900" dirty="0" err="1" smtClean="0"/>
              <a:t>rchitect</a:t>
            </a:r>
            <a:r>
              <a:rPr lang="cs-CZ" sz="1400" dirty="0"/>
              <a:t>: </a:t>
            </a:r>
            <a:r>
              <a:rPr lang="cs-CZ" sz="900" dirty="0">
                <a:hlinkClick r:id="rId2"/>
              </a:rPr>
              <a:t>http://office.microsoft.com/cs-cz/images/results.aspx?qu=architekt&amp;ex=1#ai:MM900283012</a:t>
            </a:r>
            <a:r>
              <a:rPr lang="cs-CZ" sz="900" dirty="0" smtClean="0">
                <a:hlinkClick r:id="rId2"/>
              </a:rPr>
              <a:t>|</a:t>
            </a:r>
            <a:endParaRPr lang="cs-CZ" sz="900" dirty="0" smtClean="0"/>
          </a:p>
          <a:p>
            <a:pPr marL="137160" indent="0">
              <a:buNone/>
            </a:pPr>
            <a:r>
              <a:rPr lang="cs-CZ" sz="1000" dirty="0" err="1" smtClean="0"/>
              <a:t>dentist</a:t>
            </a:r>
            <a:r>
              <a:rPr lang="cs-CZ" sz="1000" dirty="0"/>
              <a:t>: </a:t>
            </a:r>
            <a:r>
              <a:rPr lang="cs-CZ" sz="1000" dirty="0">
                <a:hlinkClick r:id="rId3"/>
              </a:rPr>
              <a:t>http://office.microsoft.com/cs-cz/images/results.aspx?qu=dentist&amp;ex=1#ai:MC900024516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pPr marL="137160" indent="0">
              <a:buNone/>
            </a:pPr>
            <a:r>
              <a:rPr lang="cs-CZ" sz="1000" dirty="0" err="1" smtClean="0"/>
              <a:t>doctor</a:t>
            </a:r>
            <a:r>
              <a:rPr lang="cs-CZ" sz="1000" dirty="0"/>
              <a:t>: </a:t>
            </a:r>
            <a:r>
              <a:rPr lang="cs-CZ" sz="1000" dirty="0">
                <a:hlinkClick r:id="rId4"/>
              </a:rPr>
              <a:t>http://office.microsoft.com/cs-cz/images/results.aspx?qu=doktor&amp;ex=1#ai:MP900448394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pPr marL="137160" indent="0">
              <a:buNone/>
            </a:pPr>
            <a:r>
              <a:rPr lang="cs-CZ" sz="1000" dirty="0" err="1" smtClean="0"/>
              <a:t>farmer</a:t>
            </a:r>
            <a:r>
              <a:rPr lang="cs-CZ" sz="1000" dirty="0"/>
              <a:t>: </a:t>
            </a:r>
            <a:r>
              <a:rPr lang="cs-CZ" sz="1000" dirty="0">
                <a:hlinkClick r:id="rId5"/>
              </a:rPr>
              <a:t>http://office.microsoft.com/cs-cz/images/results.aspx?qu=farm%C3%A1%C5%99&amp;ex=1#ai:MC900155042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pPr marL="137160" indent="0">
              <a:buNone/>
            </a:pPr>
            <a:r>
              <a:rPr lang="cs-CZ" sz="1000" dirty="0" smtClean="0"/>
              <a:t>pilot</a:t>
            </a:r>
            <a:r>
              <a:rPr lang="cs-CZ" sz="1000" dirty="0"/>
              <a:t>:  </a:t>
            </a:r>
            <a:r>
              <a:rPr lang="cs-CZ" sz="1000" dirty="0">
                <a:hlinkClick r:id="rId6"/>
              </a:rPr>
              <a:t>http://office.microsoft.com/cs-cz/images/results.aspx?qu=pilot&amp;ex=1#ai:MC900287074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pPr marL="137160" indent="0">
              <a:buNone/>
            </a:pPr>
            <a:r>
              <a:rPr lang="cs-CZ" sz="1000" dirty="0" err="1" smtClean="0"/>
              <a:t>shop</a:t>
            </a:r>
            <a:r>
              <a:rPr lang="cs-CZ" sz="1000" dirty="0" smtClean="0"/>
              <a:t> </a:t>
            </a:r>
            <a:r>
              <a:rPr lang="cs-CZ" sz="1000" dirty="0" err="1" smtClean="0"/>
              <a:t>assistant</a:t>
            </a:r>
            <a:r>
              <a:rPr lang="cs-CZ" sz="1000" dirty="0"/>
              <a:t>: </a:t>
            </a:r>
            <a:r>
              <a:rPr lang="cs-CZ" sz="1000" dirty="0">
                <a:hlinkClick r:id="rId7"/>
              </a:rPr>
              <a:t>http://office.microsoft.com/cs-cz/images/results.aspx?qu=prodava%C4%8Dka&amp;ex=1#ai:MC900343917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pPr marL="137160" indent="0">
              <a:buNone/>
            </a:pPr>
            <a:r>
              <a:rPr lang="cs-CZ" sz="1000" dirty="0" smtClean="0"/>
              <a:t>taxi </a:t>
            </a:r>
            <a:r>
              <a:rPr lang="cs-CZ" sz="1000" dirty="0" smtClean="0"/>
              <a:t>driver</a:t>
            </a:r>
            <a:r>
              <a:rPr lang="cs-CZ" sz="1000" dirty="0"/>
              <a:t>: </a:t>
            </a:r>
            <a:r>
              <a:rPr lang="cs-CZ" sz="1000" dirty="0">
                <a:hlinkClick r:id="rId8"/>
              </a:rPr>
              <a:t>http://office.microsoft.com/cs-cz/images/results.aspx?qu=taxi&amp;ex=1#ai:MC900280776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pPr marL="137160" indent="0">
              <a:buNone/>
            </a:pPr>
            <a:r>
              <a:rPr lang="cs-CZ" sz="1000" dirty="0" err="1" smtClean="0"/>
              <a:t>teacher</a:t>
            </a:r>
            <a:r>
              <a:rPr lang="cs-CZ" sz="1000" dirty="0"/>
              <a:t>: </a:t>
            </a:r>
            <a:r>
              <a:rPr lang="cs-CZ" sz="1000" dirty="0">
                <a:hlinkClick r:id="rId9"/>
              </a:rPr>
              <a:t>http://office.microsoft.com/cs-cz/images/results.aspx?qu=u%C4%8Ditel&amp;ex=1#ai:MC900186350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pPr marL="137160" indent="0">
              <a:buNone/>
            </a:pPr>
            <a:endParaRPr lang="cs-CZ" sz="1100" dirty="0"/>
          </a:p>
          <a:p>
            <a:r>
              <a:rPr lang="cs-CZ" sz="1400" dirty="0"/>
              <a:t>Vytvořeno:  2011, upraveno </a:t>
            </a:r>
            <a:r>
              <a:rPr lang="cs-CZ" sz="1400" dirty="0" smtClean="0"/>
              <a:t>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0775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">
      <a:dk1>
        <a:sysClr val="windowText" lastClr="000000"/>
      </a:dk1>
      <a:lt1>
        <a:sysClr val="window" lastClr="FFFFFF"/>
      </a:lt1>
      <a:dk2>
        <a:srgbClr val="D487C4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284</TotalTime>
  <Words>776</Words>
  <Application>Microsoft Office PowerPoint</Application>
  <PresentationFormat>Předvádění na obrazovce (4:3)</PresentationFormat>
  <Paragraphs>108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VY_32_INOVACE_12_AJ_Jobs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VY_32_INOVACE_73_Jobs</dc:title>
  <cp:lastModifiedBy>Admin</cp:lastModifiedBy>
  <cp:revision>20</cp:revision>
  <dcterms:modified xsi:type="dcterms:W3CDTF">2013-02-18T21:39:45Z</dcterms:modified>
</cp:coreProperties>
</file>