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59" r:id="rId4"/>
    <p:sldId id="262" r:id="rId5"/>
    <p:sldId id="261" r:id="rId6"/>
    <p:sldId id="263" r:id="rId7"/>
    <p:sldId id="260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EF5CC4-114E-488E-BE61-02E692224D3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FC749C-7FD8-4D1D-A0E9-BC14DA3693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78535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cs-CZ" dirty="0" smtClean="0"/>
              <a:t>Žáci</a:t>
            </a:r>
            <a:r>
              <a:rPr lang="cs-CZ" baseline="0" dirty="0" smtClean="0"/>
              <a:t> doplňují chybějící slova do vět. </a:t>
            </a:r>
          </a:p>
          <a:p>
            <a:pPr marL="228600" indent="-228600">
              <a:buAutoNum type="arabicPeriod"/>
            </a:pPr>
            <a:r>
              <a:rPr lang="cs-CZ" baseline="0" dirty="0" smtClean="0"/>
              <a:t>Žáci tvoří obdobné věty o svých kamarádech.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FC749C-7FD8-4D1D-A0E9-BC14DA36935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06349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cs-CZ" dirty="0" smtClean="0"/>
              <a:t>Žáci</a:t>
            </a:r>
            <a:r>
              <a:rPr lang="cs-CZ" baseline="0" dirty="0" smtClean="0"/>
              <a:t> doplňují chybějící slova do vět. </a:t>
            </a:r>
          </a:p>
          <a:p>
            <a:pPr marL="228600" indent="-228600">
              <a:buAutoNum type="arabicPeriod"/>
            </a:pPr>
            <a:r>
              <a:rPr lang="cs-CZ" baseline="0" dirty="0" smtClean="0"/>
              <a:t>Žáci tvoří obdobné věty o svých kamarádech.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FC749C-7FD8-4D1D-A0E9-BC14DA369351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8456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tanec&amp;ex=1#ai:MC900237758|" TargetMode="External"/><Relationship Id="rId2" Type="http://schemas.openxmlformats.org/officeDocument/2006/relationships/hyperlink" Target="http://office.microsoft.com/cs-cz/images/results.aspx?qu=ly%C5%BEa%C5%99&amp;ex=1#ai:MC900358875|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0144" y="2996952"/>
            <a:ext cx="8458200" cy="1470025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VY_32_INOVACE_14_AJ_My </a:t>
            </a:r>
            <a:r>
              <a:rPr lang="cs-CZ" sz="3600" dirty="0" err="1" smtClean="0">
                <a:solidFill>
                  <a:srgbClr val="FF0000"/>
                </a:solidFill>
              </a:rPr>
              <a:t>friend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79276" y="2285583"/>
            <a:ext cx="49199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Jazyk a jazyková komunikace</a:t>
            </a:r>
          </a:p>
          <a:p>
            <a:r>
              <a:rPr lang="cs-CZ" sz="3200" dirty="0" smtClean="0"/>
              <a:t>             Anglický jazyk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73041" y="5157192"/>
            <a:ext cx="33979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Mgr. Irena Trefilová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94867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484784"/>
            <a:ext cx="8438529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Digitální učební materiál (DUM) byl vytvořen v rámci projektu  </a:t>
            </a: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EU Peníze školám – OP Vzdělávání pro konkurenceschopnost</a:t>
            </a:r>
          </a:p>
          <a:p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Vzdělávací oblast: anglický jazyk</a:t>
            </a: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Ročník: 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4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 a 5. ZŠ</a:t>
            </a:r>
          </a:p>
          <a:p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Klíčové slovo: 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friend</a:t>
            </a:r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DUM je určen k procvičování 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slovní zásoby tématu „My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friend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“ </a:t>
            </a:r>
          </a:p>
          <a:p>
            <a:r>
              <a:rPr lang="cs-CZ" b="1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</a:t>
            </a:r>
            <a:r>
              <a:rPr lang="cs-CZ" b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opakování učiva 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369499"/>
            <a:ext cx="284238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Anotace</a:t>
            </a:r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979788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1196752"/>
            <a:ext cx="329769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Who´s</a:t>
            </a:r>
            <a:r>
              <a:rPr lang="cs-CZ" sz="32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</a:t>
            </a:r>
            <a:r>
              <a:rPr lang="cs-CZ" sz="32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this</a:t>
            </a:r>
            <a:r>
              <a:rPr lang="cs-CZ" sz="32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 </a:t>
            </a:r>
            <a:endParaRPr lang="cs-CZ" sz="3200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79512" y="13855"/>
            <a:ext cx="316304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My </a:t>
            </a:r>
            <a:r>
              <a:rPr lang="cs-CZ" sz="4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friend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2564904"/>
            <a:ext cx="8730275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This</a:t>
            </a:r>
            <a:r>
              <a:rPr lang="cs-CZ" sz="2800" b="1" dirty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my 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best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friend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John.</a:t>
            </a:r>
          </a:p>
          <a:p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He 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10 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years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old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</a:p>
          <a:p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He 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English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</a:p>
          <a:p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He 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lives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in London, in Great 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Britain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</a:p>
          <a:p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He´s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got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short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black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hair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and 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brown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eyes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</a:p>
          <a:p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He´s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tall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and 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slim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</a:p>
          <a:p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He 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likes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skiing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</a:p>
          <a:p>
            <a:endParaRPr lang="cs-CZ" sz="2800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6" name="Picture 2" descr="C:\Users\Admin\AppData\Local\Microsoft\Windows\Temporary Internet Files\Content.IE5\BZP7MMDE\MC9003588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784175"/>
            <a:ext cx="2516203" cy="2751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07703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1196752"/>
            <a:ext cx="329769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Who´s</a:t>
            </a:r>
            <a:r>
              <a:rPr lang="cs-CZ" sz="32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</a:t>
            </a:r>
            <a:r>
              <a:rPr lang="cs-CZ" sz="32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this</a:t>
            </a:r>
            <a:r>
              <a:rPr lang="cs-CZ" sz="32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 </a:t>
            </a:r>
            <a:endParaRPr lang="cs-CZ" sz="3200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79512" y="13855"/>
            <a:ext cx="316304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My </a:t>
            </a:r>
            <a:r>
              <a:rPr lang="cs-CZ" sz="4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friend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2564904"/>
            <a:ext cx="9004388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This</a:t>
            </a:r>
            <a:r>
              <a:rPr lang="cs-CZ" sz="2800" b="1" dirty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….. my 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best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……… John.</a:t>
            </a:r>
          </a:p>
          <a:p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He 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10 ………. 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old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</a:p>
          <a:p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He 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…………….. .</a:t>
            </a:r>
          </a:p>
          <a:p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He …………. in London, …… Great 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Britain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</a:p>
          <a:p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He´s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got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short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……….. 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hair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and 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brown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…… .</a:t>
            </a:r>
          </a:p>
          <a:p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He´s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tall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…….. 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slim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</a:p>
          <a:p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He 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likes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………… .</a:t>
            </a:r>
          </a:p>
          <a:p>
            <a:endParaRPr lang="cs-CZ" sz="2800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6" name="Picture 2" descr="C:\Users\Admin\AppData\Local\Microsoft\Windows\Temporary Internet Files\Content.IE5\BZP7MMDE\MC9003588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784175"/>
            <a:ext cx="2516203" cy="2751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32130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706" y="896219"/>
            <a:ext cx="329769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Who´s</a:t>
            </a:r>
            <a:r>
              <a:rPr lang="cs-CZ" sz="32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</a:t>
            </a:r>
            <a:r>
              <a:rPr lang="cs-CZ" sz="32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this</a:t>
            </a:r>
            <a:r>
              <a:rPr lang="cs-CZ" sz="32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 </a:t>
            </a:r>
            <a:endParaRPr lang="cs-CZ" sz="3200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23706" y="22825"/>
            <a:ext cx="316304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My </a:t>
            </a:r>
            <a:r>
              <a:rPr lang="cs-CZ" sz="4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friend</a:t>
            </a:r>
            <a:endParaRPr lang="cs-CZ" sz="4400" dirty="0"/>
          </a:p>
        </p:txBody>
      </p:sp>
      <p:sp>
        <p:nvSpPr>
          <p:cNvPr id="3" name="Obdélník 2"/>
          <p:cNvSpPr/>
          <p:nvPr/>
        </p:nvSpPr>
        <p:spPr>
          <a:xfrm>
            <a:off x="323704" y="2708920"/>
            <a:ext cx="8820295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err="1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This</a:t>
            </a:r>
            <a:r>
              <a:rPr lang="cs-CZ" sz="2800" b="1" dirty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2800" b="1" dirty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my </a:t>
            </a:r>
            <a:r>
              <a:rPr lang="cs-CZ" sz="2800" b="1" dirty="0" err="1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best</a:t>
            </a:r>
            <a:r>
              <a:rPr lang="cs-CZ" sz="2800" b="1" dirty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friend</a:t>
            </a:r>
            <a:r>
              <a:rPr lang="cs-CZ" sz="2800" b="1" dirty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Anna.</a:t>
            </a:r>
            <a:endParaRPr lang="cs-CZ" sz="2800" b="1" dirty="0">
              <a:ln w="18000">
                <a:solidFill>
                  <a:srgbClr val="C00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800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</a:t>
            </a:r>
            <a:r>
              <a:rPr lang="cs-CZ" sz="2800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2800" b="1" dirty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eleven</a:t>
            </a:r>
            <a:r>
              <a:rPr lang="cs-CZ" sz="2800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years</a:t>
            </a:r>
            <a:r>
              <a:rPr lang="cs-CZ" sz="2800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old</a:t>
            </a:r>
            <a:r>
              <a:rPr lang="cs-CZ" sz="2800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sz="2800" b="1" dirty="0">
              <a:ln w="18000">
                <a:solidFill>
                  <a:srgbClr val="C00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800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</a:t>
            </a:r>
            <a:r>
              <a:rPr lang="cs-CZ" sz="2800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2800" b="1" dirty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Czech.</a:t>
            </a:r>
            <a:endParaRPr lang="cs-CZ" sz="2800" b="1" dirty="0">
              <a:ln w="18000">
                <a:solidFill>
                  <a:srgbClr val="C00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800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</a:t>
            </a:r>
            <a:r>
              <a:rPr lang="cs-CZ" sz="2800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lives</a:t>
            </a:r>
            <a:r>
              <a:rPr lang="cs-CZ" sz="2800" b="1" dirty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in </a:t>
            </a:r>
            <a:r>
              <a:rPr lang="cs-CZ" sz="2800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Prague, in </a:t>
            </a:r>
            <a:r>
              <a:rPr lang="cs-CZ" sz="2800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the</a:t>
            </a:r>
            <a:r>
              <a:rPr lang="cs-CZ" sz="2800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Czech Republic.</a:t>
            </a:r>
            <a:endParaRPr lang="cs-CZ" sz="2800" b="1" dirty="0">
              <a:ln w="18000">
                <a:solidFill>
                  <a:srgbClr val="C00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800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She´s</a:t>
            </a:r>
            <a:r>
              <a:rPr lang="cs-CZ" sz="2800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got</a:t>
            </a:r>
            <a:r>
              <a:rPr lang="cs-CZ" sz="2800" b="1" dirty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long blond </a:t>
            </a:r>
            <a:r>
              <a:rPr lang="cs-CZ" sz="2800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hair</a:t>
            </a:r>
            <a:r>
              <a:rPr lang="cs-CZ" sz="2800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and </a:t>
            </a:r>
            <a:r>
              <a:rPr lang="cs-CZ" sz="2800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black</a:t>
            </a:r>
            <a:r>
              <a:rPr lang="cs-CZ" sz="2800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eyes</a:t>
            </a:r>
            <a:r>
              <a:rPr lang="cs-CZ" sz="2800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 </a:t>
            </a:r>
            <a:endParaRPr lang="cs-CZ" sz="2800" b="1" dirty="0">
              <a:ln w="18000">
                <a:solidFill>
                  <a:srgbClr val="C00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800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She´s</a:t>
            </a:r>
            <a:r>
              <a:rPr lang="cs-CZ" sz="2800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short</a:t>
            </a:r>
            <a:r>
              <a:rPr lang="cs-CZ" sz="2800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and </a:t>
            </a:r>
            <a:r>
              <a:rPr lang="cs-CZ" sz="2800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slim</a:t>
            </a:r>
            <a:r>
              <a:rPr lang="cs-CZ" sz="2800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sz="2800" b="1" dirty="0">
              <a:ln w="18000">
                <a:solidFill>
                  <a:srgbClr val="C00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800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</a:t>
            </a:r>
            <a:r>
              <a:rPr lang="cs-CZ" sz="2800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likes</a:t>
            </a:r>
            <a:r>
              <a:rPr lang="cs-CZ" sz="2800" b="1" dirty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dancing.</a:t>
            </a:r>
            <a:endParaRPr lang="cs-CZ" sz="2800" b="1" dirty="0">
              <a:ln w="18000">
                <a:solidFill>
                  <a:srgbClr val="C00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8" name="Picture 4" descr="C:\Users\Admin\AppData\Local\Microsoft\Windows\Temporary Internet Files\Content.IE5\9MNA66BF\MC9002377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724128" y="896219"/>
            <a:ext cx="3144372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16680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706" y="896219"/>
            <a:ext cx="329769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Who´s</a:t>
            </a:r>
            <a:r>
              <a:rPr lang="cs-CZ" sz="32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</a:t>
            </a:r>
            <a:r>
              <a:rPr lang="cs-CZ" sz="32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this</a:t>
            </a:r>
            <a:r>
              <a:rPr lang="cs-CZ" sz="32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 </a:t>
            </a:r>
            <a:endParaRPr lang="cs-CZ" sz="3200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23706" y="22825"/>
            <a:ext cx="316304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My </a:t>
            </a:r>
            <a:r>
              <a:rPr lang="cs-CZ" sz="4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friend</a:t>
            </a:r>
            <a:endParaRPr lang="cs-CZ" sz="4400" dirty="0"/>
          </a:p>
        </p:txBody>
      </p:sp>
      <p:sp>
        <p:nvSpPr>
          <p:cNvPr id="3" name="Obdélník 2"/>
          <p:cNvSpPr/>
          <p:nvPr/>
        </p:nvSpPr>
        <p:spPr>
          <a:xfrm>
            <a:off x="323704" y="2708920"/>
            <a:ext cx="8820295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err="1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This</a:t>
            </a:r>
            <a:r>
              <a:rPr lang="cs-CZ" sz="2800" b="1" dirty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2800" b="1" dirty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…….. </a:t>
            </a:r>
            <a:r>
              <a:rPr lang="cs-CZ" sz="2800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best</a:t>
            </a:r>
            <a:r>
              <a:rPr lang="cs-CZ" sz="2800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friend</a:t>
            </a:r>
            <a:r>
              <a:rPr lang="cs-CZ" sz="2800" b="1" dirty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Anna.</a:t>
            </a:r>
            <a:endParaRPr lang="cs-CZ" sz="2800" b="1" dirty="0">
              <a:ln w="18000">
                <a:solidFill>
                  <a:srgbClr val="C00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800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</a:t>
            </a:r>
            <a:r>
              <a:rPr lang="cs-CZ" sz="2800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2800" b="1" dirty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eleven</a:t>
            </a:r>
            <a:r>
              <a:rPr lang="cs-CZ" sz="2800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years</a:t>
            </a:r>
            <a:r>
              <a:rPr lang="cs-CZ" sz="2800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……… .</a:t>
            </a:r>
            <a:endParaRPr lang="cs-CZ" sz="2800" b="1" dirty="0">
              <a:ln w="18000">
                <a:solidFill>
                  <a:srgbClr val="C00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800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</a:t>
            </a:r>
            <a:r>
              <a:rPr lang="cs-CZ" sz="2800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2800" b="1" dirty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………… .</a:t>
            </a:r>
            <a:endParaRPr lang="cs-CZ" sz="2800" b="1" dirty="0">
              <a:ln w="18000">
                <a:solidFill>
                  <a:srgbClr val="C00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800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</a:t>
            </a:r>
            <a:r>
              <a:rPr lang="cs-CZ" sz="2800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lives</a:t>
            </a:r>
            <a:r>
              <a:rPr lang="cs-CZ" sz="2800" b="1" dirty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in </a:t>
            </a:r>
            <a:r>
              <a:rPr lang="cs-CZ" sz="2800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…………, in ….. Czech Republic.</a:t>
            </a:r>
            <a:endParaRPr lang="cs-CZ" sz="2800" b="1" dirty="0">
              <a:ln w="18000">
                <a:solidFill>
                  <a:srgbClr val="C00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800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She´s</a:t>
            </a:r>
            <a:r>
              <a:rPr lang="cs-CZ" sz="2800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……. long blond ……. and …….. </a:t>
            </a:r>
            <a:r>
              <a:rPr lang="cs-CZ" sz="2800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eyes</a:t>
            </a:r>
            <a:r>
              <a:rPr lang="cs-CZ" sz="2800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 </a:t>
            </a:r>
            <a:endParaRPr lang="cs-CZ" sz="2800" b="1" dirty="0">
              <a:ln w="18000">
                <a:solidFill>
                  <a:srgbClr val="C00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800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……………. </a:t>
            </a:r>
            <a:r>
              <a:rPr lang="cs-CZ" sz="2800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short</a:t>
            </a:r>
            <a:r>
              <a:rPr lang="cs-CZ" sz="2800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and </a:t>
            </a:r>
            <a:r>
              <a:rPr lang="cs-CZ" sz="2800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slim</a:t>
            </a:r>
            <a:r>
              <a:rPr lang="cs-CZ" sz="2800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sz="2800" b="1" dirty="0">
              <a:ln w="18000">
                <a:solidFill>
                  <a:srgbClr val="C00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800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</a:t>
            </a:r>
            <a:r>
              <a:rPr lang="cs-CZ" sz="2800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likes</a:t>
            </a:r>
            <a:r>
              <a:rPr lang="cs-CZ" sz="2800" b="1" dirty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……………. .</a:t>
            </a:r>
            <a:endParaRPr lang="cs-CZ" sz="2800" b="1" dirty="0">
              <a:ln w="18000">
                <a:solidFill>
                  <a:srgbClr val="C00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8" name="Picture 4" descr="C:\Users\Admin\AppData\Local\Microsoft\Windows\Temporary Internet Files\Content.IE5\9MNA66BF\MC9002377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999627" y="620688"/>
            <a:ext cx="3144372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76200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706" y="896219"/>
            <a:ext cx="520687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Write</a:t>
            </a:r>
            <a:r>
              <a:rPr lang="cs-CZ" sz="28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about</a:t>
            </a:r>
            <a:r>
              <a:rPr lang="cs-CZ" sz="28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your</a:t>
            </a:r>
            <a:r>
              <a:rPr lang="cs-CZ" sz="28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friend</a:t>
            </a:r>
            <a:r>
              <a:rPr lang="cs-CZ" sz="28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: </a:t>
            </a:r>
            <a:endParaRPr lang="cs-CZ" sz="2800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23706" y="22825"/>
            <a:ext cx="316304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My </a:t>
            </a:r>
            <a:r>
              <a:rPr lang="cs-CZ" sz="4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friend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2060848"/>
            <a:ext cx="91440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This</a:t>
            </a:r>
            <a:r>
              <a:rPr lang="cs-CZ" sz="2800" b="1" dirty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my 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best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friend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…………….. .</a:t>
            </a:r>
          </a:p>
          <a:p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He/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…………….. 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years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old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</a:p>
          <a:p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He/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…………………….</a:t>
            </a:r>
          </a:p>
          <a:p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He/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lives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in ………………, in ………………….</a:t>
            </a:r>
          </a:p>
          <a:p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He´s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/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she´s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got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…………………… 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hair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and ………………… 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eyes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</a:p>
          <a:p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He´s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/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she´s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…………….. and …………………. .</a:t>
            </a:r>
          </a:p>
          <a:p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He/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likes</a:t>
            </a:r>
            <a:r>
              <a:rPr lang="cs-CZ" sz="2800" b="1" dirty="0" smtClean="0">
                <a:ln w="18000">
                  <a:solidFill>
                    <a:srgbClr val="00206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……………………...</a:t>
            </a:r>
          </a:p>
          <a:p>
            <a:endParaRPr lang="cs-CZ" sz="2800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167004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404664"/>
            <a:ext cx="8712968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Autor: Mgr. Irena Trefilová</a:t>
            </a:r>
          </a:p>
          <a:p>
            <a:endParaRPr lang="cs-CZ" dirty="0"/>
          </a:p>
          <a:p>
            <a:r>
              <a:rPr lang="cs-CZ" dirty="0"/>
              <a:t>Škola: Základní škola a mateřská škola Liběšice, okres Louny, příspěvková organizace</a:t>
            </a:r>
          </a:p>
          <a:p>
            <a:endParaRPr lang="cs-CZ" dirty="0"/>
          </a:p>
          <a:p>
            <a:r>
              <a:rPr lang="cs-CZ" dirty="0"/>
              <a:t>Zpracováno v programu Microsoft Office 2010</a:t>
            </a:r>
          </a:p>
          <a:p>
            <a:endParaRPr lang="cs-CZ" dirty="0"/>
          </a:p>
          <a:p>
            <a:r>
              <a:rPr lang="cs-CZ" dirty="0"/>
              <a:t>Použité obrázky pocházejí z webu http://office.microsoft.com  (Klipart</a:t>
            </a:r>
            <a:r>
              <a:rPr lang="cs-CZ" dirty="0" smtClean="0"/>
              <a:t>):</a:t>
            </a:r>
          </a:p>
          <a:p>
            <a:r>
              <a:rPr lang="cs-CZ" sz="1000" dirty="0" smtClean="0"/>
              <a:t>boy</a:t>
            </a:r>
            <a:r>
              <a:rPr lang="cs-CZ" sz="1000" dirty="0"/>
              <a:t>: </a:t>
            </a:r>
            <a:r>
              <a:rPr lang="cs-CZ" sz="1000" dirty="0">
                <a:hlinkClick r:id="rId2"/>
              </a:rPr>
              <a:t>http://office.microsoft.com/cs-cz/images/results.aspx?qu=ly%C5%BEa%C5%99&amp;ex=1#ai:MC900358875</a:t>
            </a:r>
            <a:r>
              <a:rPr lang="cs-CZ" sz="1000" dirty="0" smtClean="0">
                <a:hlinkClick r:id="rId2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girl</a:t>
            </a:r>
            <a:r>
              <a:rPr lang="cs-CZ" sz="1000" dirty="0"/>
              <a:t>: </a:t>
            </a:r>
            <a:r>
              <a:rPr lang="cs-CZ" sz="1000" dirty="0">
                <a:hlinkClick r:id="rId3"/>
              </a:rPr>
              <a:t>http://office.microsoft.com/cs-cz/images/results.aspx?qu=tanec&amp;ex=1#ai:MC900237758</a:t>
            </a:r>
            <a:r>
              <a:rPr lang="cs-CZ" sz="1000" dirty="0" smtClean="0">
                <a:hlinkClick r:id="rId3"/>
              </a:rPr>
              <a:t>|</a:t>
            </a:r>
            <a:endParaRPr lang="cs-CZ" sz="1000" dirty="0" smtClean="0"/>
          </a:p>
          <a:p>
            <a:endParaRPr lang="cs-CZ" sz="1000" dirty="0"/>
          </a:p>
          <a:p>
            <a:endParaRPr lang="cs-CZ" dirty="0"/>
          </a:p>
          <a:p>
            <a:r>
              <a:rPr lang="cs-CZ" dirty="0"/>
              <a:t>Vytvořeno:  2011, upraveno </a:t>
            </a:r>
            <a:r>
              <a:rPr lang="cs-CZ" dirty="0" smtClean="0"/>
              <a:t>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4634174"/>
      </p:ext>
    </p:extLst>
  </p:cSld>
  <p:clrMapOvr>
    <a:masterClrMapping/>
  </p:clrMapOvr>
</p:sld>
</file>

<file path=ppt/theme/theme1.xml><?xml version="1.0" encoding="utf-8"?>
<a:theme xmlns:a="http://schemas.openxmlformats.org/drawingml/2006/main" name="Summer">
  <a:themeElements>
    <a:clrScheme name="Vlastní 4">
      <a:dk1>
        <a:sysClr val="windowText" lastClr="000000"/>
      </a:dk1>
      <a:lt1>
        <a:sysClr val="window" lastClr="FFFFFF"/>
      </a:lt1>
      <a:dk2>
        <a:srgbClr val="EBB343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85</TotalTime>
  <Words>395</Words>
  <Application>Microsoft Office PowerPoint</Application>
  <PresentationFormat>Předvádění na obrazovce (4:3)</PresentationFormat>
  <Paragraphs>77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Summer</vt:lpstr>
      <vt:lpstr>VY_32_INOVACE_14_AJ_My friend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VY_32_INOVACE_72_My friends</dc:title>
  <cp:lastModifiedBy>Admin</cp:lastModifiedBy>
  <cp:revision>13</cp:revision>
  <dcterms:modified xsi:type="dcterms:W3CDTF">2013-02-18T22:01:13Z</dcterms:modified>
</cp:coreProperties>
</file>