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72" r:id="rId3"/>
    <p:sldId id="273" r:id="rId4"/>
    <p:sldId id="261" r:id="rId5"/>
    <p:sldId id="267" r:id="rId6"/>
    <p:sldId id="268" r:id="rId7"/>
    <p:sldId id="269" r:id="rId8"/>
    <p:sldId id="270" r:id="rId9"/>
    <p:sldId id="264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97A25D-9219-4699-A930-53FD4715D2D6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99B178-34B1-4BE8-96D5-30749D47B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254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789040"/>
            <a:ext cx="7772400" cy="74994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VY_32_INOVACE_15_AJ_Numbers 1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3196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ovéPole 70"/>
          <p:cNvSpPr txBox="1"/>
          <p:nvPr/>
        </p:nvSpPr>
        <p:spPr>
          <a:xfrm>
            <a:off x="539552" y="1742498"/>
            <a:ext cx="795923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1., 2., 3.  ZŠ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count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one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two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three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four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five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six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 (čísla od 1 do 6). 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115616" y="369499"/>
            <a:ext cx="2842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1244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- </a:t>
            </a:r>
            <a:r>
              <a:rPr lang="cs-CZ" sz="96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96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2595" y="1985645"/>
            <a:ext cx="61755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3" y="1844824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10405" y="2400499"/>
            <a:ext cx="73289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27771" y="4819038"/>
            <a:ext cx="78579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09526" y="2708920"/>
            <a:ext cx="73930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0027" y="4860808"/>
            <a:ext cx="7809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8800" dirty="0">
              <a:solidFill>
                <a:srgbClr val="7030A0"/>
              </a:solidFill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2930164" y="5364715"/>
            <a:ext cx="449794" cy="542943"/>
            <a:chOff x="1484467" y="3483179"/>
            <a:chExt cx="2016224" cy="2304256"/>
          </a:xfrm>
        </p:grpSpPr>
        <p:sp>
          <p:nvSpPr>
            <p:cNvPr id="39" name="Obdélník 38"/>
            <p:cNvSpPr/>
            <p:nvPr/>
          </p:nvSpPr>
          <p:spPr>
            <a:xfrm>
              <a:off x="1484467" y="3483179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spojnice 39"/>
            <p:cNvSpPr/>
            <p:nvPr/>
          </p:nvSpPr>
          <p:spPr>
            <a:xfrm>
              <a:off x="2776945" y="5001082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spojnice 40"/>
            <p:cNvSpPr/>
            <p:nvPr/>
          </p:nvSpPr>
          <p:spPr>
            <a:xfrm>
              <a:off x="1748683" y="5001082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spojnice 41"/>
            <p:cNvSpPr/>
            <p:nvPr/>
          </p:nvSpPr>
          <p:spPr>
            <a:xfrm>
              <a:off x="2771800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spojnice 42"/>
            <p:cNvSpPr/>
            <p:nvPr/>
          </p:nvSpPr>
          <p:spPr>
            <a:xfrm>
              <a:off x="1777118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049826" y="5482790"/>
            <a:ext cx="449794" cy="542943"/>
            <a:chOff x="4436368" y="3483179"/>
            <a:chExt cx="2016224" cy="2304256"/>
          </a:xfrm>
        </p:grpSpPr>
        <p:sp>
          <p:nvSpPr>
            <p:cNvPr id="45" name="Obdélník 44"/>
            <p:cNvSpPr/>
            <p:nvPr/>
          </p:nvSpPr>
          <p:spPr>
            <a:xfrm>
              <a:off x="4436368" y="3483179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5194111" y="4377680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5821223" y="5001082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spojnice 47"/>
            <p:cNvSpPr/>
            <p:nvPr/>
          </p:nvSpPr>
          <p:spPr>
            <a:xfrm>
              <a:off x="4601663" y="5013176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spojnice 48"/>
            <p:cNvSpPr/>
            <p:nvPr/>
          </p:nvSpPr>
          <p:spPr>
            <a:xfrm>
              <a:off x="5821223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4601663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1187546" y="5655883"/>
            <a:ext cx="449794" cy="542943"/>
            <a:chOff x="6627200" y="3454152"/>
            <a:chExt cx="2016224" cy="2304256"/>
          </a:xfrm>
        </p:grpSpPr>
        <p:sp>
          <p:nvSpPr>
            <p:cNvPr id="52" name="Obdélník 51"/>
            <p:cNvSpPr/>
            <p:nvPr/>
          </p:nvSpPr>
          <p:spPr>
            <a:xfrm>
              <a:off x="6627200" y="3454152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spojnice 52"/>
            <p:cNvSpPr/>
            <p:nvPr/>
          </p:nvSpPr>
          <p:spPr>
            <a:xfrm>
              <a:off x="7863912" y="5019929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ývojový diagram: spojnice 53"/>
            <p:cNvSpPr/>
            <p:nvPr/>
          </p:nvSpPr>
          <p:spPr>
            <a:xfrm>
              <a:off x="6948264" y="5013176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ývojový diagram: spojnice 54"/>
            <p:cNvSpPr/>
            <p:nvPr/>
          </p:nvSpPr>
          <p:spPr>
            <a:xfrm>
              <a:off x="7863912" y="4404945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ývojový diagram: spojnice 55"/>
            <p:cNvSpPr/>
            <p:nvPr/>
          </p:nvSpPr>
          <p:spPr>
            <a:xfrm>
              <a:off x="6948264" y="4406707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spojnice 56"/>
            <p:cNvSpPr/>
            <p:nvPr/>
          </p:nvSpPr>
          <p:spPr>
            <a:xfrm>
              <a:off x="7863912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spojnice 57"/>
            <p:cNvSpPr/>
            <p:nvPr/>
          </p:nvSpPr>
          <p:spPr>
            <a:xfrm>
              <a:off x="6948264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2282092" y="4579183"/>
            <a:ext cx="449794" cy="542943"/>
            <a:chOff x="6660232" y="692696"/>
            <a:chExt cx="2016224" cy="2304256"/>
          </a:xfrm>
        </p:grpSpPr>
        <p:sp>
          <p:nvSpPr>
            <p:cNvPr id="60" name="Obdélník 59"/>
            <p:cNvSpPr/>
            <p:nvPr/>
          </p:nvSpPr>
          <p:spPr>
            <a:xfrm>
              <a:off x="6660232" y="692696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spojnice 60"/>
            <p:cNvSpPr/>
            <p:nvPr/>
          </p:nvSpPr>
          <p:spPr>
            <a:xfrm>
              <a:off x="7845810" y="2214156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spojnice 61"/>
            <p:cNvSpPr/>
            <p:nvPr/>
          </p:nvSpPr>
          <p:spPr>
            <a:xfrm>
              <a:off x="7406712" y="161170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spojnice 62"/>
            <p:cNvSpPr/>
            <p:nvPr/>
          </p:nvSpPr>
          <p:spPr>
            <a:xfrm>
              <a:off x="6948264" y="102758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1469258" y="4589336"/>
            <a:ext cx="449794" cy="542943"/>
            <a:chOff x="4283968" y="692696"/>
            <a:chExt cx="2016224" cy="2304256"/>
          </a:xfrm>
        </p:grpSpPr>
        <p:sp>
          <p:nvSpPr>
            <p:cNvPr id="65" name="Obdélník 64"/>
            <p:cNvSpPr/>
            <p:nvPr/>
          </p:nvSpPr>
          <p:spPr>
            <a:xfrm>
              <a:off x="4283968" y="692696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spojnice 65"/>
            <p:cNvSpPr/>
            <p:nvPr/>
          </p:nvSpPr>
          <p:spPr>
            <a:xfrm>
              <a:off x="5444480" y="209438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spojnice 66"/>
            <p:cNvSpPr/>
            <p:nvPr/>
          </p:nvSpPr>
          <p:spPr>
            <a:xfrm>
              <a:off x="4601663" y="117998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710687" y="4775862"/>
            <a:ext cx="449794" cy="542943"/>
            <a:chOff x="1484467" y="692696"/>
            <a:chExt cx="2016224" cy="2304256"/>
          </a:xfrm>
        </p:grpSpPr>
        <p:sp>
          <p:nvSpPr>
            <p:cNvPr id="69" name="Obdélník 68"/>
            <p:cNvSpPr/>
            <p:nvPr/>
          </p:nvSpPr>
          <p:spPr>
            <a:xfrm>
              <a:off x="1484467" y="692696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spojnice 69"/>
            <p:cNvSpPr/>
            <p:nvPr/>
          </p:nvSpPr>
          <p:spPr>
            <a:xfrm>
              <a:off x="2309599" y="161622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8045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1" name="Skupina 2050"/>
          <p:cNvGrpSpPr/>
          <p:nvPr/>
        </p:nvGrpSpPr>
        <p:grpSpPr>
          <a:xfrm>
            <a:off x="905090" y="4317566"/>
            <a:ext cx="1473192" cy="1703040"/>
            <a:chOff x="1484467" y="3483179"/>
            <a:chExt cx="2016224" cy="2304256"/>
          </a:xfrm>
        </p:grpSpPr>
        <p:sp>
          <p:nvSpPr>
            <p:cNvPr id="4" name="Obdélník 3"/>
            <p:cNvSpPr/>
            <p:nvPr/>
          </p:nvSpPr>
          <p:spPr>
            <a:xfrm>
              <a:off x="1484467" y="3483179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2776945" y="5001082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1748683" y="5001082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2771800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1777118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52" name="Skupina 2051"/>
          <p:cNvGrpSpPr/>
          <p:nvPr/>
        </p:nvGrpSpPr>
        <p:grpSpPr>
          <a:xfrm>
            <a:off x="3782018" y="4317566"/>
            <a:ext cx="1473192" cy="1703040"/>
            <a:chOff x="4436368" y="3483179"/>
            <a:chExt cx="2016224" cy="2304256"/>
          </a:xfrm>
        </p:grpSpPr>
        <p:sp>
          <p:nvSpPr>
            <p:cNvPr id="5" name="Obdélník 4"/>
            <p:cNvSpPr/>
            <p:nvPr/>
          </p:nvSpPr>
          <p:spPr>
            <a:xfrm>
              <a:off x="4436368" y="3483179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5194111" y="4377680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5821223" y="5001082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4601663" y="5013176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5821223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4601663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6454982" y="4296112"/>
            <a:ext cx="1473192" cy="1703040"/>
            <a:chOff x="6627200" y="3454152"/>
            <a:chExt cx="2016224" cy="2304256"/>
          </a:xfrm>
        </p:grpSpPr>
        <p:sp>
          <p:nvSpPr>
            <p:cNvPr id="7" name="Obdélník 6"/>
            <p:cNvSpPr/>
            <p:nvPr/>
          </p:nvSpPr>
          <p:spPr>
            <a:xfrm>
              <a:off x="6627200" y="3454152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7863912" y="5019929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6948264" y="5013176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7863912" y="4404945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6948264" y="4406707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7863912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6948264" y="3731568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6454982" y="1580221"/>
            <a:ext cx="1473192" cy="1703040"/>
            <a:chOff x="6660232" y="692696"/>
            <a:chExt cx="2016224" cy="2304256"/>
          </a:xfrm>
        </p:grpSpPr>
        <p:sp>
          <p:nvSpPr>
            <p:cNvPr id="8" name="Obdélník 7"/>
            <p:cNvSpPr/>
            <p:nvPr/>
          </p:nvSpPr>
          <p:spPr>
            <a:xfrm>
              <a:off x="6660232" y="692696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7845810" y="2214156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7406712" y="161170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6948264" y="102758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3766112" y="1580221"/>
            <a:ext cx="1473192" cy="1703040"/>
            <a:chOff x="4283968" y="692696"/>
            <a:chExt cx="2016224" cy="2304256"/>
          </a:xfrm>
        </p:grpSpPr>
        <p:sp>
          <p:nvSpPr>
            <p:cNvPr id="6" name="Obdélník 5"/>
            <p:cNvSpPr/>
            <p:nvPr/>
          </p:nvSpPr>
          <p:spPr>
            <a:xfrm>
              <a:off x="4283968" y="692696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5444480" y="209438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4601663" y="117998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905090" y="1576880"/>
            <a:ext cx="1473192" cy="1703040"/>
            <a:chOff x="1484467" y="692696"/>
            <a:chExt cx="2016224" cy="2304256"/>
          </a:xfrm>
        </p:grpSpPr>
        <p:sp>
          <p:nvSpPr>
            <p:cNvPr id="3" name="Obdélník 2"/>
            <p:cNvSpPr/>
            <p:nvPr/>
          </p:nvSpPr>
          <p:spPr>
            <a:xfrm>
              <a:off x="1484467" y="692696"/>
              <a:ext cx="2016224" cy="230425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2309599" y="1616224"/>
              <a:ext cx="457200" cy="457200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54" name="TextovéPole 2053"/>
          <p:cNvSpPr txBox="1"/>
          <p:nvPr/>
        </p:nvSpPr>
        <p:spPr>
          <a:xfrm>
            <a:off x="304319" y="329847"/>
            <a:ext cx="43027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Count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to </a:t>
            </a:r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1133373" y="3375696"/>
            <a:ext cx="10166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3971953" y="3375696"/>
            <a:ext cx="1061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6503729" y="3375696"/>
            <a:ext cx="1375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1075665" y="6150114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3995997" y="6150114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0" name="TextovéPole 2059"/>
          <p:cNvSpPr txBox="1"/>
          <p:nvPr/>
        </p:nvSpPr>
        <p:spPr>
          <a:xfrm>
            <a:off x="6795475" y="6150114"/>
            <a:ext cx="792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2771800" y="2012900"/>
            <a:ext cx="389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5508104" y="2136011"/>
            <a:ext cx="429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8202315" y="2077798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2736534" y="4793689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5511310" y="4793689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8202315" y="4793689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964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TextovéPole 2053"/>
          <p:cNvSpPr txBox="1"/>
          <p:nvPr/>
        </p:nvSpPr>
        <p:spPr>
          <a:xfrm>
            <a:off x="304319" y="329847"/>
            <a:ext cx="24673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Match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3726847" y="2035474"/>
            <a:ext cx="5613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2008827" y="2589794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6269943" y="2934398"/>
            <a:ext cx="7152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5363230" y="1952488"/>
            <a:ext cx="79060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3044634" y="3482024"/>
            <a:ext cx="71846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4631443" y="3193433"/>
            <a:ext cx="7809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2076" name="Skupina 2075"/>
          <p:cNvGrpSpPr/>
          <p:nvPr/>
        </p:nvGrpSpPr>
        <p:grpSpPr>
          <a:xfrm>
            <a:off x="7120233" y="3633058"/>
            <a:ext cx="1473192" cy="1703040"/>
            <a:chOff x="1873489" y="4913669"/>
            <a:chExt cx="1473192" cy="1703040"/>
          </a:xfrm>
        </p:grpSpPr>
        <p:sp>
          <p:nvSpPr>
            <p:cNvPr id="7" name="Obdélník 6"/>
            <p:cNvSpPr/>
            <p:nvPr/>
          </p:nvSpPr>
          <p:spPr>
            <a:xfrm>
              <a:off x="1873489" y="4913669"/>
              <a:ext cx="1473192" cy="170304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2812363" y="6086280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2061044" y="6086280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2808604" y="514800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2081821" y="514800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75" name="Skupina 2074"/>
          <p:cNvGrpSpPr/>
          <p:nvPr/>
        </p:nvGrpSpPr>
        <p:grpSpPr>
          <a:xfrm>
            <a:off x="292263" y="2021545"/>
            <a:ext cx="1473192" cy="1703040"/>
            <a:chOff x="4729012" y="4942967"/>
            <a:chExt cx="1473192" cy="1703040"/>
          </a:xfrm>
        </p:grpSpPr>
        <p:sp>
          <p:nvSpPr>
            <p:cNvPr id="8" name="Obdélník 7"/>
            <p:cNvSpPr/>
            <p:nvPr/>
          </p:nvSpPr>
          <p:spPr>
            <a:xfrm>
              <a:off x="4729012" y="4942967"/>
              <a:ext cx="1473192" cy="170304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5298577" y="5625533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5756788" y="6086280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4865694" y="6095218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5756788" y="514800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4865694" y="514800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74" name="Skupina 2073"/>
          <p:cNvGrpSpPr/>
          <p:nvPr/>
        </p:nvGrpSpPr>
        <p:grpSpPr>
          <a:xfrm>
            <a:off x="6412329" y="685412"/>
            <a:ext cx="1473192" cy="1703040"/>
            <a:chOff x="7393747" y="4964420"/>
            <a:chExt cx="1473192" cy="1703040"/>
          </a:xfrm>
        </p:grpSpPr>
        <p:sp>
          <p:nvSpPr>
            <p:cNvPr id="5" name="Obdélník 4"/>
            <p:cNvSpPr/>
            <p:nvPr/>
          </p:nvSpPr>
          <p:spPr>
            <a:xfrm>
              <a:off x="7393747" y="4964420"/>
              <a:ext cx="1473192" cy="170304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8321509" y="6100209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7652473" y="6095218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8321509" y="5645683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7652473" y="5646986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8321509" y="514800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7652473" y="514800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73" name="Skupina 2072"/>
          <p:cNvGrpSpPr/>
          <p:nvPr/>
        </p:nvGrpSpPr>
        <p:grpSpPr>
          <a:xfrm>
            <a:off x="898876" y="4916292"/>
            <a:ext cx="1473192" cy="1703040"/>
            <a:chOff x="7393747" y="2866346"/>
            <a:chExt cx="1473192" cy="1703040"/>
          </a:xfrm>
        </p:grpSpPr>
        <p:sp>
          <p:nvSpPr>
            <p:cNvPr id="6" name="Obdélník 5"/>
            <p:cNvSpPr/>
            <p:nvPr/>
          </p:nvSpPr>
          <p:spPr>
            <a:xfrm>
              <a:off x="7393747" y="2866346"/>
              <a:ext cx="1473192" cy="170304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8284147" y="3994175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7963312" y="3548912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7628338" y="3117198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72" name="Skupina 2071"/>
          <p:cNvGrpSpPr/>
          <p:nvPr/>
        </p:nvGrpSpPr>
        <p:grpSpPr>
          <a:xfrm>
            <a:off x="3247352" y="524922"/>
            <a:ext cx="1473192" cy="1703040"/>
            <a:chOff x="4682608" y="2905397"/>
            <a:chExt cx="1473192" cy="1703040"/>
          </a:xfrm>
        </p:grpSpPr>
        <p:sp>
          <p:nvSpPr>
            <p:cNvPr id="3" name="Obdélník 2"/>
            <p:cNvSpPr/>
            <p:nvPr/>
          </p:nvSpPr>
          <p:spPr>
            <a:xfrm>
              <a:off x="4682608" y="2905397"/>
              <a:ext cx="1473192" cy="170304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5610892" y="3995054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4995072" y="3319235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71" name="Skupina 2070"/>
          <p:cNvGrpSpPr/>
          <p:nvPr/>
        </p:nvGrpSpPr>
        <p:grpSpPr>
          <a:xfrm>
            <a:off x="4285339" y="4639983"/>
            <a:ext cx="1473192" cy="1703040"/>
            <a:chOff x="2251461" y="3074351"/>
            <a:chExt cx="1473192" cy="1703040"/>
          </a:xfrm>
        </p:grpSpPr>
        <p:sp>
          <p:nvSpPr>
            <p:cNvPr id="4" name="Obdélník 3"/>
            <p:cNvSpPr/>
            <p:nvPr/>
          </p:nvSpPr>
          <p:spPr>
            <a:xfrm>
              <a:off x="2251461" y="3074351"/>
              <a:ext cx="1473192" cy="170304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2828331" y="3756917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7944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TextovéPole 2056"/>
          <p:cNvSpPr txBox="1"/>
          <p:nvPr/>
        </p:nvSpPr>
        <p:spPr>
          <a:xfrm>
            <a:off x="627548" y="4080048"/>
            <a:ext cx="1375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1764064" y="1935221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0" name="TextovéPole 2059"/>
          <p:cNvSpPr txBox="1"/>
          <p:nvPr/>
        </p:nvSpPr>
        <p:spPr>
          <a:xfrm>
            <a:off x="4128315" y="3145343"/>
            <a:ext cx="792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6285063" y="4793689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5853766" y="2018622"/>
            <a:ext cx="1061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2068" name="Skupina 2067"/>
          <p:cNvGrpSpPr/>
          <p:nvPr/>
        </p:nvGrpSpPr>
        <p:grpSpPr>
          <a:xfrm>
            <a:off x="6114488" y="4250857"/>
            <a:ext cx="1473192" cy="1703040"/>
            <a:chOff x="423267" y="1510248"/>
            <a:chExt cx="1473192" cy="1703040"/>
          </a:xfrm>
        </p:grpSpPr>
        <p:sp>
          <p:nvSpPr>
            <p:cNvPr id="4" name="Obdélník 3"/>
            <p:cNvSpPr/>
            <p:nvPr/>
          </p:nvSpPr>
          <p:spPr>
            <a:xfrm>
              <a:off x="423267" y="1510248"/>
              <a:ext cx="1473192" cy="170304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1335379" y="2702080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623158" y="2702080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1335379" y="1739888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598783" y="1739889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69" name="Skupina 2068"/>
          <p:cNvGrpSpPr/>
          <p:nvPr/>
        </p:nvGrpSpPr>
        <p:grpSpPr>
          <a:xfrm>
            <a:off x="1534178" y="1405303"/>
            <a:ext cx="1473192" cy="1703040"/>
            <a:chOff x="2865864" y="1372962"/>
            <a:chExt cx="1473192" cy="1703040"/>
          </a:xfrm>
        </p:grpSpPr>
        <p:sp>
          <p:nvSpPr>
            <p:cNvPr id="5" name="Obdélník 4"/>
            <p:cNvSpPr/>
            <p:nvPr/>
          </p:nvSpPr>
          <p:spPr>
            <a:xfrm>
              <a:off x="2865864" y="1372962"/>
              <a:ext cx="1473192" cy="170304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3440253" y="2087869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3898464" y="2548616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3007370" y="2557554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3898464" y="1610337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3007370" y="1610337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50" name="Skupina 2049"/>
          <p:cNvGrpSpPr/>
          <p:nvPr/>
        </p:nvGrpSpPr>
        <p:grpSpPr>
          <a:xfrm>
            <a:off x="3787822" y="2709413"/>
            <a:ext cx="1473192" cy="1703040"/>
            <a:chOff x="5192246" y="1632295"/>
            <a:chExt cx="1473192" cy="1703040"/>
          </a:xfrm>
        </p:grpSpPr>
        <p:sp>
          <p:nvSpPr>
            <p:cNvPr id="6" name="Obdélník 5"/>
            <p:cNvSpPr/>
            <p:nvPr/>
          </p:nvSpPr>
          <p:spPr>
            <a:xfrm>
              <a:off x="5192246" y="1632295"/>
              <a:ext cx="1473192" cy="170304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6070960" y="2767579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5401924" y="2762588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6070960" y="2313053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5401924" y="2314356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6070960" y="181537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5401924" y="1815371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78801" y="3561537"/>
            <a:ext cx="1473192" cy="1703040"/>
            <a:chOff x="6454981" y="1574258"/>
            <a:chExt cx="1473192" cy="1703040"/>
          </a:xfrm>
        </p:grpSpPr>
        <p:sp>
          <p:nvSpPr>
            <p:cNvPr id="8" name="Obdélník 7"/>
            <p:cNvSpPr/>
            <p:nvPr/>
          </p:nvSpPr>
          <p:spPr>
            <a:xfrm>
              <a:off x="6454981" y="1574258"/>
              <a:ext cx="1473192" cy="170304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7321247" y="2704709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7000412" y="2259446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6665438" y="1827732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67" name="Skupina 2066"/>
          <p:cNvGrpSpPr/>
          <p:nvPr/>
        </p:nvGrpSpPr>
        <p:grpSpPr>
          <a:xfrm>
            <a:off x="5677586" y="1510248"/>
            <a:ext cx="1473192" cy="1703040"/>
            <a:chOff x="5677586" y="1510248"/>
            <a:chExt cx="1473192" cy="1703040"/>
          </a:xfrm>
        </p:grpSpPr>
        <p:sp>
          <p:nvSpPr>
            <p:cNvPr id="3" name="Obdélník 2"/>
            <p:cNvSpPr/>
            <p:nvPr/>
          </p:nvSpPr>
          <p:spPr>
            <a:xfrm>
              <a:off x="5677586" y="1510248"/>
              <a:ext cx="1473192" cy="170304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6581213" y="2594353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5872332" y="1771413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54" name="TextovéPole 2053"/>
          <p:cNvSpPr txBox="1"/>
          <p:nvPr/>
        </p:nvSpPr>
        <p:spPr>
          <a:xfrm>
            <a:off x="304319" y="295211"/>
            <a:ext cx="76883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How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many </a:t>
            </a:r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dots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 </a:t>
            </a:r>
            <a:r>
              <a:rPr lang="cs-CZ" sz="2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Say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and </a:t>
            </a:r>
            <a:r>
              <a:rPr lang="cs-CZ" sz="2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touch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2666088" y="5439585"/>
            <a:ext cx="10166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8068304" y="2167582"/>
            <a:ext cx="429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8462964" y="2932262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8477391" y="4860942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8235177" y="5780598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533058" y="1278325"/>
            <a:ext cx="389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037848" y="3866410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691201" y="4860942"/>
            <a:ext cx="1473192" cy="1703040"/>
            <a:chOff x="667179" y="1520346"/>
            <a:chExt cx="1473192" cy="1703040"/>
          </a:xfrm>
        </p:grpSpPr>
        <p:sp>
          <p:nvSpPr>
            <p:cNvPr id="7" name="Obdélník 6"/>
            <p:cNvSpPr/>
            <p:nvPr/>
          </p:nvSpPr>
          <p:spPr>
            <a:xfrm>
              <a:off x="667179" y="1520346"/>
              <a:ext cx="1473192" cy="1703040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1236744" y="2259445"/>
              <a:ext cx="334062" cy="337909"/>
            </a:xfrm>
            <a:prstGeom prst="flowChartConnector">
              <a:avLst/>
            </a:prstGeom>
            <a:solidFill>
              <a:srgbClr val="FFFF0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9448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1" name="Skupina 2050"/>
          <p:cNvGrpSpPr/>
          <p:nvPr/>
        </p:nvGrpSpPr>
        <p:grpSpPr>
          <a:xfrm>
            <a:off x="6560516" y="3797127"/>
            <a:ext cx="1473192" cy="1703040"/>
            <a:chOff x="1484467" y="3483179"/>
            <a:chExt cx="2016224" cy="2304256"/>
          </a:xfrm>
          <a:noFill/>
        </p:grpSpPr>
        <p:sp>
          <p:nvSpPr>
            <p:cNvPr id="4" name="Obdélník 3"/>
            <p:cNvSpPr/>
            <p:nvPr/>
          </p:nvSpPr>
          <p:spPr>
            <a:xfrm>
              <a:off x="1484467" y="3483179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2776945" y="5001082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1748683" y="5001082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2771800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1777118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52" name="Skupina 2051"/>
          <p:cNvGrpSpPr/>
          <p:nvPr/>
        </p:nvGrpSpPr>
        <p:grpSpPr>
          <a:xfrm>
            <a:off x="1465549" y="4127158"/>
            <a:ext cx="1473192" cy="1703040"/>
            <a:chOff x="4436368" y="3483179"/>
            <a:chExt cx="2016224" cy="2304256"/>
          </a:xfrm>
          <a:noFill/>
        </p:grpSpPr>
        <p:sp>
          <p:nvSpPr>
            <p:cNvPr id="5" name="Obdélník 4"/>
            <p:cNvSpPr/>
            <p:nvPr/>
          </p:nvSpPr>
          <p:spPr>
            <a:xfrm>
              <a:off x="4436368" y="3483179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5194111" y="4377680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5821223" y="5001082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4601663" y="5013176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5821223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4601663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4201717" y="896336"/>
            <a:ext cx="1473192" cy="1703040"/>
            <a:chOff x="6627200" y="3454152"/>
            <a:chExt cx="2016224" cy="2304256"/>
          </a:xfrm>
          <a:noFill/>
        </p:grpSpPr>
        <p:sp>
          <p:nvSpPr>
            <p:cNvPr id="7" name="Obdélník 6"/>
            <p:cNvSpPr/>
            <p:nvPr/>
          </p:nvSpPr>
          <p:spPr>
            <a:xfrm>
              <a:off x="6627200" y="3454152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7863912" y="5019929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6948264" y="5013176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7863912" y="4404945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6948264" y="4406707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7863912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6948264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6751682" y="1226278"/>
            <a:ext cx="1473192" cy="1703040"/>
            <a:chOff x="6660232" y="692696"/>
            <a:chExt cx="2016224" cy="2304256"/>
          </a:xfrm>
          <a:noFill/>
        </p:grpSpPr>
        <p:sp>
          <p:nvSpPr>
            <p:cNvPr id="8" name="Obdélník 7"/>
            <p:cNvSpPr/>
            <p:nvPr/>
          </p:nvSpPr>
          <p:spPr>
            <a:xfrm>
              <a:off x="6660232" y="692696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7845810" y="2214156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7406712" y="161170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6948264" y="102758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617599" y="1827732"/>
            <a:ext cx="1473192" cy="1703040"/>
            <a:chOff x="4283968" y="692696"/>
            <a:chExt cx="2016224" cy="2304256"/>
          </a:xfrm>
          <a:noFill/>
        </p:grpSpPr>
        <p:sp>
          <p:nvSpPr>
            <p:cNvPr id="6" name="Obdélník 5"/>
            <p:cNvSpPr/>
            <p:nvPr/>
          </p:nvSpPr>
          <p:spPr>
            <a:xfrm>
              <a:off x="4283968" y="692696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5444480" y="209438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4601663" y="117998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500260" y="3201607"/>
            <a:ext cx="1473192" cy="1703040"/>
            <a:chOff x="1484467" y="692696"/>
            <a:chExt cx="2016224" cy="2304256"/>
          </a:xfrm>
          <a:noFill/>
        </p:grpSpPr>
        <p:sp>
          <p:nvSpPr>
            <p:cNvPr id="3" name="Obdélník 2"/>
            <p:cNvSpPr/>
            <p:nvPr/>
          </p:nvSpPr>
          <p:spPr>
            <a:xfrm>
              <a:off x="1484467" y="692696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2309599" y="161622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sp>
        <p:nvSpPr>
          <p:cNvPr id="2054" name="TextovéPole 2053"/>
          <p:cNvSpPr txBox="1"/>
          <p:nvPr/>
        </p:nvSpPr>
        <p:spPr>
          <a:xfrm>
            <a:off x="304319" y="329847"/>
            <a:ext cx="25731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Colour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2088977" y="6068638"/>
            <a:ext cx="10166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4960082" y="6051317"/>
            <a:ext cx="1061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7294384" y="6068638"/>
            <a:ext cx="1375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600473" y="6068638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66FF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66FF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3484841" y="6051317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0" name="TextovéPole 2059"/>
          <p:cNvSpPr txBox="1"/>
          <p:nvPr/>
        </p:nvSpPr>
        <p:spPr>
          <a:xfrm>
            <a:off x="6320283" y="6068638"/>
            <a:ext cx="792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8330715" y="1734890"/>
            <a:ext cx="5966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5747441" y="2130964"/>
            <a:ext cx="77457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2556264" y="1477279"/>
            <a:ext cx="76495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195047" y="4341349"/>
            <a:ext cx="8451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8245756" y="4473125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5186230" y="4563133"/>
            <a:ext cx="8354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57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1" name="Skupina 2050"/>
          <p:cNvGrpSpPr/>
          <p:nvPr/>
        </p:nvGrpSpPr>
        <p:grpSpPr>
          <a:xfrm>
            <a:off x="6560516" y="3797127"/>
            <a:ext cx="1473192" cy="1703040"/>
            <a:chOff x="1484467" y="3483179"/>
            <a:chExt cx="2016224" cy="2304256"/>
          </a:xfrm>
          <a:noFill/>
        </p:grpSpPr>
        <p:sp>
          <p:nvSpPr>
            <p:cNvPr id="4" name="Obdélník 3"/>
            <p:cNvSpPr/>
            <p:nvPr/>
          </p:nvSpPr>
          <p:spPr>
            <a:xfrm>
              <a:off x="1484467" y="3483179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2776945" y="5001082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1748683" y="5001082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2771800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1777118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52" name="Skupina 2051"/>
          <p:cNvGrpSpPr/>
          <p:nvPr/>
        </p:nvGrpSpPr>
        <p:grpSpPr>
          <a:xfrm>
            <a:off x="1465549" y="4127158"/>
            <a:ext cx="1473192" cy="1703040"/>
            <a:chOff x="4436368" y="3483179"/>
            <a:chExt cx="2016224" cy="2304256"/>
          </a:xfrm>
          <a:noFill/>
        </p:grpSpPr>
        <p:sp>
          <p:nvSpPr>
            <p:cNvPr id="5" name="Obdélník 4"/>
            <p:cNvSpPr/>
            <p:nvPr/>
          </p:nvSpPr>
          <p:spPr>
            <a:xfrm>
              <a:off x="4436368" y="3483179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5194111" y="4377680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5821223" y="5001082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4601663" y="5013176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5821223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4601663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4201717" y="896336"/>
            <a:ext cx="1473192" cy="1703040"/>
            <a:chOff x="6627200" y="3454152"/>
            <a:chExt cx="2016224" cy="2304256"/>
          </a:xfrm>
          <a:noFill/>
        </p:grpSpPr>
        <p:sp>
          <p:nvSpPr>
            <p:cNvPr id="7" name="Obdélník 6"/>
            <p:cNvSpPr/>
            <p:nvPr/>
          </p:nvSpPr>
          <p:spPr>
            <a:xfrm>
              <a:off x="6627200" y="3454152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7863912" y="5019929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6948264" y="5013176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7863912" y="4404945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6948264" y="4406707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7863912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6948264" y="3731568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6751682" y="1226278"/>
            <a:ext cx="1473192" cy="1703040"/>
            <a:chOff x="6660232" y="692696"/>
            <a:chExt cx="2016224" cy="2304256"/>
          </a:xfrm>
          <a:noFill/>
        </p:grpSpPr>
        <p:sp>
          <p:nvSpPr>
            <p:cNvPr id="8" name="Obdélník 7"/>
            <p:cNvSpPr/>
            <p:nvPr/>
          </p:nvSpPr>
          <p:spPr>
            <a:xfrm>
              <a:off x="6660232" y="692696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7845810" y="2214156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7406712" y="161170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6948264" y="102758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617599" y="1827732"/>
            <a:ext cx="1473192" cy="1703040"/>
            <a:chOff x="4283968" y="692696"/>
            <a:chExt cx="2016224" cy="2304256"/>
          </a:xfrm>
          <a:noFill/>
        </p:grpSpPr>
        <p:sp>
          <p:nvSpPr>
            <p:cNvPr id="6" name="Obdélník 5"/>
            <p:cNvSpPr/>
            <p:nvPr/>
          </p:nvSpPr>
          <p:spPr>
            <a:xfrm>
              <a:off x="4283968" y="692696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5444480" y="209438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4601663" y="117998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500260" y="3201607"/>
            <a:ext cx="1473192" cy="1703040"/>
            <a:chOff x="1484467" y="692696"/>
            <a:chExt cx="2016224" cy="2304256"/>
          </a:xfrm>
          <a:noFill/>
        </p:grpSpPr>
        <p:sp>
          <p:nvSpPr>
            <p:cNvPr id="3" name="Obdélník 2"/>
            <p:cNvSpPr/>
            <p:nvPr/>
          </p:nvSpPr>
          <p:spPr>
            <a:xfrm>
              <a:off x="1484467" y="692696"/>
              <a:ext cx="2016224" cy="230425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2309599" y="1616224"/>
              <a:ext cx="457200" cy="457200"/>
            </a:xfrm>
            <a:prstGeom prst="flowChartConnector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sp>
        <p:nvSpPr>
          <p:cNvPr id="2054" name="TextovéPole 2053"/>
          <p:cNvSpPr txBox="1"/>
          <p:nvPr/>
        </p:nvSpPr>
        <p:spPr>
          <a:xfrm>
            <a:off x="365601" y="593538"/>
            <a:ext cx="25731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Colour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2088977" y="6068638"/>
            <a:ext cx="10166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4960082" y="6051317"/>
            <a:ext cx="1061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7294384" y="6068638"/>
            <a:ext cx="1375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600473" y="6068638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3484841" y="6051317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0" name="TextovéPole 2059"/>
          <p:cNvSpPr txBox="1"/>
          <p:nvPr/>
        </p:nvSpPr>
        <p:spPr>
          <a:xfrm>
            <a:off x="6320283" y="6068638"/>
            <a:ext cx="792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8330715" y="1734890"/>
            <a:ext cx="5966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5747441" y="2130964"/>
            <a:ext cx="77457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2556264" y="1477279"/>
            <a:ext cx="76495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195047" y="4341349"/>
            <a:ext cx="8451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8245756" y="4473125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5186230" y="4563133"/>
            <a:ext cx="8354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98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8" name="Skupina 2067"/>
          <p:cNvGrpSpPr/>
          <p:nvPr/>
        </p:nvGrpSpPr>
        <p:grpSpPr>
          <a:xfrm>
            <a:off x="827584" y="4005064"/>
            <a:ext cx="449794" cy="542943"/>
            <a:chOff x="5032374" y="1576880"/>
            <a:chExt cx="449794" cy="542943"/>
          </a:xfrm>
        </p:grpSpPr>
        <p:sp>
          <p:nvSpPr>
            <p:cNvPr id="4" name="Obdélník 3"/>
            <p:cNvSpPr/>
            <p:nvPr/>
          </p:nvSpPr>
          <p:spPr>
            <a:xfrm>
              <a:off x="5032374" y="1576880"/>
              <a:ext cx="449794" cy="542943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5320709" y="1934538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5091317" y="1934538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5319562" y="1635407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5097661" y="1635407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69" name="Skupina 2068"/>
          <p:cNvGrpSpPr/>
          <p:nvPr/>
        </p:nvGrpSpPr>
        <p:grpSpPr>
          <a:xfrm>
            <a:off x="3295837" y="4005063"/>
            <a:ext cx="449794" cy="542943"/>
            <a:chOff x="6402916" y="1579615"/>
            <a:chExt cx="449794" cy="542943"/>
          </a:xfrm>
        </p:grpSpPr>
        <p:sp>
          <p:nvSpPr>
            <p:cNvPr id="5" name="Obdélník 4"/>
            <p:cNvSpPr/>
            <p:nvPr/>
          </p:nvSpPr>
          <p:spPr>
            <a:xfrm>
              <a:off x="6402916" y="1579615"/>
              <a:ext cx="449794" cy="542943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6571959" y="1790383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6711860" y="1937273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6439791" y="1940122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6711860" y="1638142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6439791" y="1638142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70" name="Skupina 2069"/>
          <p:cNvGrpSpPr/>
          <p:nvPr/>
        </p:nvGrpSpPr>
        <p:grpSpPr>
          <a:xfrm>
            <a:off x="5735681" y="4005064"/>
            <a:ext cx="449794" cy="542943"/>
            <a:chOff x="7773458" y="1579615"/>
            <a:chExt cx="449794" cy="542943"/>
          </a:xfrm>
        </p:grpSpPr>
        <p:sp>
          <p:nvSpPr>
            <p:cNvPr id="7" name="Obdélník 6"/>
            <p:cNvSpPr/>
            <p:nvPr/>
          </p:nvSpPr>
          <p:spPr>
            <a:xfrm>
              <a:off x="7773458" y="1579615"/>
              <a:ext cx="449794" cy="542943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8049353" y="1948553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7845083" y="1946962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8049353" y="1803647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7845083" y="1804062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8049353" y="1644981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7845083" y="1644981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67" name="Skupina 2066"/>
          <p:cNvGrpSpPr/>
          <p:nvPr/>
        </p:nvGrpSpPr>
        <p:grpSpPr>
          <a:xfrm>
            <a:off x="5735681" y="1468888"/>
            <a:ext cx="449794" cy="542943"/>
            <a:chOff x="3661832" y="1576878"/>
            <a:chExt cx="449794" cy="542943"/>
          </a:xfrm>
        </p:grpSpPr>
        <p:sp>
          <p:nvSpPr>
            <p:cNvPr id="8" name="Obdélník 7"/>
            <p:cNvSpPr/>
            <p:nvPr/>
          </p:nvSpPr>
          <p:spPr>
            <a:xfrm>
              <a:off x="3661832" y="1576878"/>
              <a:ext cx="449794" cy="542943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3926319" y="1935374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3828362" y="1793420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3726088" y="1655786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50" name="Skupina 2049"/>
          <p:cNvGrpSpPr/>
          <p:nvPr/>
        </p:nvGrpSpPr>
        <p:grpSpPr>
          <a:xfrm>
            <a:off x="3347864" y="1468888"/>
            <a:ext cx="449794" cy="542943"/>
            <a:chOff x="2291290" y="1576879"/>
            <a:chExt cx="449794" cy="542943"/>
          </a:xfrm>
        </p:grpSpPr>
        <p:sp>
          <p:nvSpPr>
            <p:cNvPr id="6" name="Obdélník 5"/>
            <p:cNvSpPr/>
            <p:nvPr/>
          </p:nvSpPr>
          <p:spPr>
            <a:xfrm>
              <a:off x="2291290" y="1576879"/>
              <a:ext cx="449794" cy="542943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2550186" y="1907153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2362164" y="1691697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827584" y="1468888"/>
            <a:ext cx="449794" cy="542943"/>
            <a:chOff x="920748" y="1576880"/>
            <a:chExt cx="449794" cy="542943"/>
          </a:xfrm>
        </p:grpSpPr>
        <p:sp>
          <p:nvSpPr>
            <p:cNvPr id="3" name="Obdélník 2"/>
            <p:cNvSpPr/>
            <p:nvPr/>
          </p:nvSpPr>
          <p:spPr>
            <a:xfrm>
              <a:off x="920748" y="1576880"/>
              <a:ext cx="449794" cy="542943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1104824" y="1794487"/>
              <a:ext cx="101996" cy="107728"/>
            </a:xfrm>
            <a:prstGeom prst="flowChartConnector">
              <a:avLst/>
            </a:prstGeom>
            <a:solidFill>
              <a:srgbClr val="00B050"/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635066" y="548680"/>
            <a:ext cx="1762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Draw!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2075" name="Tabulka 207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059535"/>
              </p:ext>
            </p:extLst>
          </p:nvPr>
        </p:nvGraphicFramePr>
        <p:xfrm>
          <a:off x="793869" y="1416958"/>
          <a:ext cx="7368480" cy="505633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56160"/>
                <a:gridCol w="2456160"/>
                <a:gridCol w="2456160"/>
              </a:tblGrid>
              <a:tr h="252816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</a:t>
                      </a:r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cat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</a:t>
                      </a:r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cars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</a:t>
                      </a:r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stars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816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</a:t>
                      </a:r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ballons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</a:t>
                      </a:r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apples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</a:t>
                      </a:r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dots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41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838242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 Mgr. Irena Trefilová</a:t>
            </a:r>
          </a:p>
          <a:p>
            <a:endParaRPr lang="cs-CZ" dirty="0"/>
          </a:p>
          <a:p>
            <a:r>
              <a:rPr lang="cs-CZ" dirty="0" smtClean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</a:t>
            </a:r>
          </a:p>
          <a:p>
            <a:endParaRPr lang="cs-CZ" dirty="0" smtClean="0"/>
          </a:p>
          <a:p>
            <a:r>
              <a:rPr lang="cs-CZ" dirty="0" smtClean="0"/>
              <a:t>Vytvořeno:  2011, upraveno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40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290</TotalTime>
  <Words>213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VY_32_INOVACE_15_AJ_Numbers 1</vt:lpstr>
      <vt:lpstr>Prezentace aplikace PowerPoint</vt:lpstr>
      <vt:lpstr>Numbers - 1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</cp:lastModifiedBy>
  <cp:revision>27</cp:revision>
  <dcterms:modified xsi:type="dcterms:W3CDTF">2012-12-02T14:47:03Z</dcterms:modified>
</cp:coreProperties>
</file>