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4"/>
  </p:notesMasterIdLst>
  <p:sldIdLst>
    <p:sldId id="257" r:id="rId2"/>
    <p:sldId id="258" r:id="rId3"/>
    <p:sldId id="271" r:id="rId4"/>
    <p:sldId id="259" r:id="rId5"/>
    <p:sldId id="260" r:id="rId6"/>
    <p:sldId id="262" r:id="rId7"/>
    <p:sldId id="263" r:id="rId8"/>
    <p:sldId id="265" r:id="rId9"/>
    <p:sldId id="266" r:id="rId10"/>
    <p:sldId id="264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828"/>
    <a:srgbClr val="FFCC66"/>
    <a:srgbClr val="FA7AF4"/>
    <a:srgbClr val="CC66FF"/>
    <a:srgbClr val="5FC8FD"/>
    <a:srgbClr val="EC8F28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06E4BB-A1EA-4A5D-8A3E-28427D8C05C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82E70E-10F3-4D31-B21C-C976FD8666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028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čistý papír si obkreslete</a:t>
            </a:r>
            <a:r>
              <a:rPr lang="cs-CZ" baseline="0" dirty="0" smtClean="0"/>
              <a:t> své ruce a do každého prstu napište jedno číslo od 1 do 10 číslicí i slovem. Pište zleva doprava. Na dalším snímku máš </a:t>
            </a:r>
            <a:r>
              <a:rPr lang="cs-CZ" baseline="0" smtClean="0"/>
              <a:t>možnost kontroly.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82E70E-10F3-4D31-B21C-C976FD86660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605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čistý papír si obkreslete</a:t>
            </a:r>
            <a:r>
              <a:rPr lang="cs-CZ" baseline="0" dirty="0" smtClean="0"/>
              <a:t> své ruce a do každého prstu napište jedno číslo od 1 do 10 číslicí i slovem. Pište zleva doprava.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82E70E-10F3-4D31-B21C-C976FD86660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6058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645024"/>
            <a:ext cx="7772400" cy="821953"/>
          </a:xfrm>
        </p:spPr>
        <p:txBody>
          <a:bodyPr>
            <a:normAutofit/>
          </a:bodyPr>
          <a:lstStyle/>
          <a:p>
            <a:r>
              <a:rPr lang="cs-CZ" sz="3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VY_32_INOVACE_16_AJ_Numbers 2</a:t>
            </a:r>
            <a:endParaRPr lang="cs-CZ" sz="3600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38212" y="2285583"/>
            <a:ext cx="520206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1285" y="5157192"/>
            <a:ext cx="3581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41990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539552" y="1742498"/>
            <a:ext cx="850906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sz="24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3F828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sz="24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1., 2., 3.  ZŠ</a:t>
            </a:r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3F828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one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two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three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four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five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six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seven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</a:p>
          <a:p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eight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nine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ten,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zero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fingers</a:t>
            </a:r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3F828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slovní zásoby tématu „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 </a:t>
            </a:r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rgbClr val="F3F828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čísla od 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0 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3F828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10). </a:t>
            </a:r>
            <a:endParaRPr lang="cs-CZ" sz="2400" dirty="0">
              <a:solidFill>
                <a:srgbClr val="F3F828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369499"/>
            <a:ext cx="23448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3F828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</a:p>
          <a:p>
            <a:endParaRPr lang="cs-CZ" sz="4000" dirty="0">
              <a:solidFill>
                <a:srgbClr val="F3F82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77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A7AF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sz="9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9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A7AF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- </a:t>
            </a:r>
            <a:r>
              <a:rPr lang="cs-CZ" sz="9600" b="1" dirty="0">
                <a:ln w="18000">
                  <a:noFill/>
                  <a:prstDash val="solid"/>
                  <a:miter lim="800000"/>
                </a:ln>
                <a:solidFill>
                  <a:srgbClr val="FA7AF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0948" y="1985645"/>
            <a:ext cx="6175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38100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9600" b="1" dirty="0">
              <a:ln w="38100">
                <a:solidFill>
                  <a:schemeClr val="bg1"/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55473" y="5073191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38100">
                  <a:solidFill>
                    <a:schemeClr val="bg1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8800" b="1" dirty="0">
              <a:ln w="38100">
                <a:solidFill>
                  <a:schemeClr val="bg1"/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10405" y="3484649"/>
            <a:ext cx="784189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9600" b="1" spc="150" dirty="0" smtClean="0">
                <a:ln w="38100">
                  <a:solidFill>
                    <a:schemeClr val="bg1"/>
                  </a:solidFill>
                </a:ln>
                <a:solidFill>
                  <a:srgbClr val="FA7AF4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3</a:t>
            </a:r>
            <a:endParaRPr lang="cs-CZ" sz="9600" b="1" spc="150" dirty="0">
              <a:ln w="38100">
                <a:solidFill>
                  <a:schemeClr val="bg1"/>
                </a:solidFill>
              </a:ln>
              <a:solidFill>
                <a:srgbClr val="FA7AF4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54374" y="1772816"/>
            <a:ext cx="864339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9600" b="1" spc="150" dirty="0" smtClean="0">
                <a:ln w="38100">
                  <a:solidFill>
                    <a:schemeClr val="bg1"/>
                  </a:solidFill>
                </a:ln>
                <a:solidFill>
                  <a:srgbClr val="CC66FF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4</a:t>
            </a:r>
            <a:endParaRPr lang="cs-CZ" sz="9600" b="1" spc="150" dirty="0">
              <a:ln w="38100">
                <a:solidFill>
                  <a:schemeClr val="bg1"/>
                </a:solidFill>
              </a:ln>
              <a:solidFill>
                <a:srgbClr val="CC66FF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96336" y="3257318"/>
            <a:ext cx="785793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9600" b="1" spc="150" dirty="0" smtClean="0">
                <a:ln w="38100">
                  <a:solidFill>
                    <a:schemeClr val="bg1"/>
                  </a:solidFill>
                </a:ln>
                <a:solidFill>
                  <a:srgbClr val="FA7AF4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5</a:t>
            </a:r>
            <a:endParaRPr lang="cs-CZ" sz="9600" b="1" spc="150" dirty="0">
              <a:ln w="38100">
                <a:solidFill>
                  <a:schemeClr val="bg1"/>
                </a:solidFill>
              </a:ln>
              <a:solidFill>
                <a:srgbClr val="FA7AF4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50026" y="2185695"/>
            <a:ext cx="854721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9600" b="1" spc="150" dirty="0" smtClean="0">
                <a:ln w="38100">
                  <a:solidFill>
                    <a:schemeClr val="bg1"/>
                  </a:solidFill>
                </a:ln>
                <a:solidFill>
                  <a:srgbClr val="80008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6</a:t>
            </a:r>
            <a:endParaRPr lang="cs-CZ" sz="9600" b="1" spc="150" dirty="0">
              <a:ln w="38100">
                <a:solidFill>
                  <a:schemeClr val="bg1"/>
                </a:solidFill>
              </a:ln>
              <a:solidFill>
                <a:srgbClr val="800080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23120" y="1400865"/>
            <a:ext cx="776175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9600" b="1" spc="150" dirty="0" smtClean="0">
                <a:ln w="3810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7</a:t>
            </a:r>
            <a:endParaRPr lang="cs-CZ" sz="9600" b="1" spc="150" dirty="0">
              <a:ln w="3810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5331" y="4034208"/>
            <a:ext cx="862737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9600" b="1" spc="150" dirty="0" smtClean="0">
                <a:ln w="38100">
                  <a:solidFill>
                    <a:schemeClr val="bg1"/>
                  </a:solidFill>
                </a:ln>
                <a:solidFill>
                  <a:srgbClr val="CC66FF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8</a:t>
            </a:r>
            <a:endParaRPr lang="cs-CZ" sz="9600" b="1" spc="150" dirty="0">
              <a:ln w="38100">
                <a:solidFill>
                  <a:schemeClr val="bg1"/>
                </a:solidFill>
              </a:ln>
              <a:solidFill>
                <a:srgbClr val="CC66FF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64884" y="3974088"/>
            <a:ext cx="859531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9600" b="1" spc="150" dirty="0" smtClean="0">
                <a:ln w="38100">
                  <a:solidFill>
                    <a:schemeClr val="bg1"/>
                  </a:solidFill>
                </a:ln>
                <a:solidFill>
                  <a:schemeClr val="bg1">
                    <a:lumMod val="95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9</a:t>
            </a:r>
            <a:endParaRPr lang="cs-CZ" sz="9600" b="1" spc="150" dirty="0">
              <a:ln w="38100">
                <a:solidFill>
                  <a:schemeClr val="bg1"/>
                </a:solidFill>
              </a:ln>
              <a:solidFill>
                <a:schemeClr val="bg1">
                  <a:lumMod val="95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5373216"/>
            <a:ext cx="1292341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9600" b="1" spc="150" dirty="0" smtClean="0">
                <a:ln w="38100"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10</a:t>
            </a:r>
            <a:endParaRPr lang="cs-CZ" sz="9600" b="1" spc="150" dirty="0">
              <a:ln w="38100">
                <a:solidFill>
                  <a:schemeClr val="bg1"/>
                </a:solidFill>
              </a:ln>
              <a:solidFill>
                <a:schemeClr val="accent1">
                  <a:lumMod val="75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57759" y="5375841"/>
            <a:ext cx="85472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0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31995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05090" y="4317566"/>
            <a:ext cx="1473192" cy="1703040"/>
          </a:xfrm>
          <a:prstGeom prst="rect">
            <a:avLst/>
          </a:prstGeom>
          <a:solidFill>
            <a:srgbClr val="EC8F2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1849463" y="5439425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1098144" y="5439425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Vývojový diagram: spojnice 13"/>
          <p:cNvSpPr/>
          <p:nvPr/>
        </p:nvSpPr>
        <p:spPr>
          <a:xfrm>
            <a:off x="1845704" y="4501146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1118921" y="4501146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82018" y="4317566"/>
            <a:ext cx="1473192" cy="1703040"/>
          </a:xfrm>
          <a:prstGeom prst="rect">
            <a:avLst/>
          </a:prstGeom>
          <a:solidFill>
            <a:srgbClr val="EC8F2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4335677" y="4978678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Vývojový diagram: spojnice 15"/>
          <p:cNvSpPr/>
          <p:nvPr/>
        </p:nvSpPr>
        <p:spPr>
          <a:xfrm>
            <a:off x="4793888" y="5439425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3902794" y="5448363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4793888" y="4501146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Vývojový diagram: spojnice 18"/>
          <p:cNvSpPr/>
          <p:nvPr/>
        </p:nvSpPr>
        <p:spPr>
          <a:xfrm>
            <a:off x="3902794" y="4501146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54982" y="4296112"/>
            <a:ext cx="1473192" cy="1703040"/>
          </a:xfrm>
          <a:prstGeom prst="rect">
            <a:avLst/>
          </a:prstGeom>
          <a:solidFill>
            <a:srgbClr val="EC8F2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7358609" y="5453354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Vývojový diagram: spojnice 20"/>
          <p:cNvSpPr/>
          <p:nvPr/>
        </p:nvSpPr>
        <p:spPr>
          <a:xfrm>
            <a:off x="6689573" y="5448363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Vývojový diagram: spojnice 21"/>
          <p:cNvSpPr/>
          <p:nvPr/>
        </p:nvSpPr>
        <p:spPr>
          <a:xfrm>
            <a:off x="7358609" y="4998828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Vývojový diagram: spojnice 22"/>
          <p:cNvSpPr/>
          <p:nvPr/>
        </p:nvSpPr>
        <p:spPr>
          <a:xfrm>
            <a:off x="6689573" y="5000131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Vývojový diagram: spojnice 23"/>
          <p:cNvSpPr/>
          <p:nvPr/>
        </p:nvSpPr>
        <p:spPr>
          <a:xfrm>
            <a:off x="7358609" y="4501146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Vývojový diagram: spojnice 24"/>
          <p:cNvSpPr/>
          <p:nvPr/>
        </p:nvSpPr>
        <p:spPr>
          <a:xfrm>
            <a:off x="6689573" y="4501146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54982" y="1580221"/>
            <a:ext cx="1473192" cy="1703040"/>
          </a:xfrm>
          <a:prstGeom prst="rect">
            <a:avLst/>
          </a:prstGeom>
          <a:solidFill>
            <a:srgbClr val="EC8F2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7321247" y="2704709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7000412" y="2259446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6665438" y="1827732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66112" y="1580221"/>
            <a:ext cx="1473192" cy="1703040"/>
          </a:xfrm>
          <a:prstGeom prst="rect">
            <a:avLst/>
          </a:prstGeom>
          <a:solidFill>
            <a:srgbClr val="EC8F2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4614062" y="2616187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3998242" y="1940368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05090" y="1576880"/>
            <a:ext cx="1473192" cy="1703040"/>
          </a:xfrm>
          <a:prstGeom prst="rect">
            <a:avLst/>
          </a:prstGeom>
          <a:solidFill>
            <a:srgbClr val="EC8F2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1507988" y="2259445"/>
            <a:ext cx="334062" cy="337909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54" name="TextovéPole 2053"/>
          <p:cNvSpPr txBox="1"/>
          <p:nvPr/>
        </p:nvSpPr>
        <p:spPr>
          <a:xfrm>
            <a:off x="381068" y="329846"/>
            <a:ext cx="64187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 </a:t>
            </a:r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remember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1133373" y="3375696"/>
            <a:ext cx="10166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one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6" name="TextovéPole 2055"/>
          <p:cNvSpPr txBox="1"/>
          <p:nvPr/>
        </p:nvSpPr>
        <p:spPr>
          <a:xfrm>
            <a:off x="3971953" y="3375696"/>
            <a:ext cx="1061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two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6503729" y="3375696"/>
            <a:ext cx="13756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three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8" name="TextovéPole 2057"/>
          <p:cNvSpPr txBox="1"/>
          <p:nvPr/>
        </p:nvSpPr>
        <p:spPr>
          <a:xfrm>
            <a:off x="1075665" y="6150114"/>
            <a:ext cx="1132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four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59" name="TextovéPole 2058"/>
          <p:cNvSpPr txBox="1"/>
          <p:nvPr/>
        </p:nvSpPr>
        <p:spPr>
          <a:xfrm>
            <a:off x="3995997" y="6150114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five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0" name="TextovéPole 2059"/>
          <p:cNvSpPr txBox="1"/>
          <p:nvPr/>
        </p:nvSpPr>
        <p:spPr>
          <a:xfrm>
            <a:off x="6795475" y="6150114"/>
            <a:ext cx="792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six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1" name="TextovéPole 2060"/>
          <p:cNvSpPr txBox="1"/>
          <p:nvPr/>
        </p:nvSpPr>
        <p:spPr>
          <a:xfrm>
            <a:off x="2771800" y="2012900"/>
            <a:ext cx="3898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5508104" y="2136011"/>
            <a:ext cx="429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3" name="TextovéPole 2062"/>
          <p:cNvSpPr txBox="1"/>
          <p:nvPr/>
        </p:nvSpPr>
        <p:spPr>
          <a:xfrm>
            <a:off x="8202315" y="2077798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4" name="TextovéPole 2063"/>
          <p:cNvSpPr txBox="1"/>
          <p:nvPr/>
        </p:nvSpPr>
        <p:spPr>
          <a:xfrm>
            <a:off x="2736534" y="4793689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5" name="TextovéPole 2064"/>
          <p:cNvSpPr txBox="1"/>
          <p:nvPr/>
        </p:nvSpPr>
        <p:spPr>
          <a:xfrm>
            <a:off x="5511310" y="4793689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66" name="TextovéPole 2065"/>
          <p:cNvSpPr txBox="1"/>
          <p:nvPr/>
        </p:nvSpPr>
        <p:spPr>
          <a:xfrm>
            <a:off x="8202315" y="4793689"/>
            <a:ext cx="4555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1377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462322" y="1429540"/>
            <a:ext cx="1872208" cy="1850504"/>
            <a:chOff x="3421111" y="1124744"/>
            <a:chExt cx="1872208" cy="1850504"/>
          </a:xfrm>
        </p:grpSpPr>
        <p:sp>
          <p:nvSpPr>
            <p:cNvPr id="2" name="Pěticípá hvězda 1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082941" y="1542164"/>
              <a:ext cx="548548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7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342374" y="1429540"/>
            <a:ext cx="1872208" cy="1850504"/>
            <a:chOff x="3421111" y="1124744"/>
            <a:chExt cx="1872208" cy="1850504"/>
          </a:xfrm>
        </p:grpSpPr>
        <p:sp>
          <p:nvSpPr>
            <p:cNvPr id="11" name="Pěticípá hvězda 10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082941" y="1684044"/>
              <a:ext cx="607859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8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102548" y="1429539"/>
            <a:ext cx="1872208" cy="1850504"/>
            <a:chOff x="3421111" y="1124744"/>
            <a:chExt cx="1872208" cy="1850504"/>
          </a:xfrm>
        </p:grpSpPr>
        <p:sp>
          <p:nvSpPr>
            <p:cNvPr id="14" name="Pěticípá hvězda 13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023561" y="1542163"/>
              <a:ext cx="60625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9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907704" y="4001288"/>
            <a:ext cx="1872208" cy="1850504"/>
            <a:chOff x="3421111" y="1124744"/>
            <a:chExt cx="1872208" cy="1850504"/>
          </a:xfrm>
        </p:grpSpPr>
        <p:sp>
          <p:nvSpPr>
            <p:cNvPr id="17" name="Pěticípá hvězda 16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925167" y="1704584"/>
              <a:ext cx="877163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10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834737" y="4001288"/>
            <a:ext cx="1872208" cy="1850504"/>
            <a:chOff x="3421111" y="1124744"/>
            <a:chExt cx="1872208" cy="1850504"/>
          </a:xfrm>
        </p:grpSpPr>
        <p:sp>
          <p:nvSpPr>
            <p:cNvPr id="20" name="Pěticípá hvězda 19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053285" y="1634689"/>
              <a:ext cx="607859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0</a:t>
              </a:r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395536" y="421213"/>
            <a:ext cx="57070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Learn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new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numbers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!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3568" y="3501008"/>
            <a:ext cx="13324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241689" y="6080219"/>
            <a:ext cx="1058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zero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22859" y="6107229"/>
            <a:ext cx="841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86188" y="3653406"/>
            <a:ext cx="1043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nine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02037" y="3615263"/>
            <a:ext cx="121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eight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203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67758" y="423071"/>
            <a:ext cx="21435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Match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!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555271" y="1138825"/>
            <a:ext cx="1872208" cy="1850504"/>
            <a:chOff x="3421111" y="1124744"/>
            <a:chExt cx="1872208" cy="1850504"/>
          </a:xfrm>
        </p:grpSpPr>
        <p:sp>
          <p:nvSpPr>
            <p:cNvPr id="4" name="Pěticípá hvězda 3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082941" y="1542164"/>
              <a:ext cx="548548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7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358093" y="1138824"/>
            <a:ext cx="1872208" cy="1850504"/>
            <a:chOff x="3421111" y="1124744"/>
            <a:chExt cx="1872208" cy="1850504"/>
          </a:xfrm>
        </p:grpSpPr>
        <p:sp>
          <p:nvSpPr>
            <p:cNvPr id="7" name="Pěticípá hvězda 6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082941" y="1684044"/>
              <a:ext cx="607859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8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118267" y="1138823"/>
            <a:ext cx="1872208" cy="1850504"/>
            <a:chOff x="3421111" y="1124744"/>
            <a:chExt cx="1872208" cy="1850504"/>
          </a:xfrm>
        </p:grpSpPr>
        <p:sp>
          <p:nvSpPr>
            <p:cNvPr id="10" name="Pěticípá hvězda 9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023561" y="1542163"/>
              <a:ext cx="60625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9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888858" y="4882169"/>
            <a:ext cx="1872208" cy="1850504"/>
            <a:chOff x="3421111" y="1124744"/>
            <a:chExt cx="1872208" cy="1850504"/>
          </a:xfrm>
        </p:grpSpPr>
        <p:sp>
          <p:nvSpPr>
            <p:cNvPr id="13" name="Pěticípá hvězda 12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925167" y="1704584"/>
              <a:ext cx="877163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10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815891" y="4882169"/>
            <a:ext cx="1872208" cy="1850504"/>
            <a:chOff x="3421111" y="1124744"/>
            <a:chExt cx="1872208" cy="1850504"/>
          </a:xfrm>
        </p:grpSpPr>
        <p:sp>
          <p:nvSpPr>
            <p:cNvPr id="16" name="Pěticípá hvězda 15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053285" y="1634689"/>
              <a:ext cx="607859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0</a:t>
              </a: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3743534" y="3653404"/>
            <a:ext cx="13324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653402"/>
            <a:ext cx="1058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zero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33422" y="3653400"/>
            <a:ext cx="841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27479" y="3653403"/>
            <a:ext cx="1043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nine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30301" y="3653401"/>
            <a:ext cx="121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eight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419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2604473" y="5308601"/>
            <a:ext cx="841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47159" y="2227744"/>
            <a:ext cx="1058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zero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39399" y="1805858"/>
            <a:ext cx="1043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nine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2661006"/>
            <a:ext cx="13324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9666" y="384853"/>
            <a:ext cx="41585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Say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and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touch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!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102283" y="1222238"/>
            <a:ext cx="2927033" cy="3303673"/>
            <a:chOff x="3421111" y="1124744"/>
            <a:chExt cx="1872208" cy="1850504"/>
          </a:xfrm>
        </p:grpSpPr>
        <p:sp>
          <p:nvSpPr>
            <p:cNvPr id="4" name="Pěticípá hvězda 3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229616" y="1804402"/>
              <a:ext cx="548548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7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135260" y="477186"/>
            <a:ext cx="2927033" cy="3303673"/>
            <a:chOff x="3421111" y="1124744"/>
            <a:chExt cx="1872208" cy="1850504"/>
          </a:xfrm>
        </p:grpSpPr>
        <p:sp>
          <p:nvSpPr>
            <p:cNvPr id="10" name="Pěticípá hvězda 9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122184" y="1770532"/>
              <a:ext cx="60625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9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671744" y="3358651"/>
            <a:ext cx="2927033" cy="3303673"/>
            <a:chOff x="3421111" y="1124744"/>
            <a:chExt cx="1872208" cy="1850504"/>
          </a:xfrm>
        </p:grpSpPr>
        <p:sp>
          <p:nvSpPr>
            <p:cNvPr id="13" name="Pěticípá hvězda 12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055350" y="1891094"/>
              <a:ext cx="877163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10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152449" y="800352"/>
            <a:ext cx="2927033" cy="3303673"/>
            <a:chOff x="3421111" y="1124744"/>
            <a:chExt cx="1872208" cy="1850504"/>
          </a:xfrm>
        </p:grpSpPr>
        <p:sp>
          <p:nvSpPr>
            <p:cNvPr id="16" name="Pěticípá hvězda 15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688" y="1850760"/>
              <a:ext cx="607859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0</a:t>
              </a: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5743017" y="4985435"/>
            <a:ext cx="121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eight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85595" y="3393732"/>
            <a:ext cx="2927033" cy="3303673"/>
            <a:chOff x="3421111" y="1124744"/>
            <a:chExt cx="1872208" cy="1850504"/>
          </a:xfrm>
        </p:grpSpPr>
        <p:sp>
          <p:nvSpPr>
            <p:cNvPr id="7" name="Pěticípá hvězda 6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solidFill>
              <a:srgbClr val="F3F82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160609" y="1804423"/>
              <a:ext cx="607859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8</a:t>
              </a:r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1276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67758" y="423071"/>
            <a:ext cx="42017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Draw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dots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!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21905" y="1212964"/>
            <a:ext cx="2663835" cy="2408101"/>
            <a:chOff x="3421111" y="1124744"/>
            <a:chExt cx="1872208" cy="1850504"/>
          </a:xfrm>
          <a:noFill/>
        </p:grpSpPr>
        <p:sp>
          <p:nvSpPr>
            <p:cNvPr id="4" name="Pěticípá hvězda 3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082941" y="1542164"/>
              <a:ext cx="184731" cy="1015663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024727" y="1212963"/>
            <a:ext cx="2663835" cy="2408101"/>
            <a:chOff x="3421111" y="1124744"/>
            <a:chExt cx="1872208" cy="1850504"/>
          </a:xfrm>
          <a:noFill/>
        </p:grpSpPr>
        <p:sp>
          <p:nvSpPr>
            <p:cNvPr id="7" name="Pěticípá hvězda 6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082941" y="1684044"/>
              <a:ext cx="184731" cy="1015663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784901" y="1212962"/>
            <a:ext cx="2663835" cy="2408101"/>
            <a:chOff x="3421111" y="1124744"/>
            <a:chExt cx="1872208" cy="1850504"/>
          </a:xfrm>
          <a:noFill/>
        </p:grpSpPr>
        <p:sp>
          <p:nvSpPr>
            <p:cNvPr id="10" name="Pěticípá hvězda 9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023561" y="1542163"/>
              <a:ext cx="184731" cy="1015663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572348" y="4010491"/>
            <a:ext cx="2663835" cy="2408101"/>
            <a:chOff x="3421111" y="1124744"/>
            <a:chExt cx="1872208" cy="1850504"/>
          </a:xfrm>
          <a:noFill/>
        </p:grpSpPr>
        <p:sp>
          <p:nvSpPr>
            <p:cNvPr id="13" name="Pěticípá hvězda 12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925167" y="1704584"/>
              <a:ext cx="184731" cy="1015663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515143" y="4010491"/>
            <a:ext cx="2663835" cy="2408101"/>
            <a:chOff x="3421111" y="1124744"/>
            <a:chExt cx="1872208" cy="1850504"/>
          </a:xfrm>
          <a:noFill/>
        </p:grpSpPr>
        <p:sp>
          <p:nvSpPr>
            <p:cNvPr id="16" name="Pěticípá hvězda 15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053285" y="1634689"/>
              <a:ext cx="184731" cy="1015663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endParaRPr lang="cs-CZ" sz="6000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872846" y="3297901"/>
            <a:ext cx="13324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C66FF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C66FF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5461" y="6021288"/>
            <a:ext cx="1058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zero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09770" y="6021287"/>
            <a:ext cx="841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A7AF4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A7AF4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32433" y="3297900"/>
            <a:ext cx="1043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nine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77922" y="3297904"/>
            <a:ext cx="121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eight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229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67758" y="423071"/>
            <a:ext cx="42017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Draw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dots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!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21905" y="1212964"/>
            <a:ext cx="2663835" cy="2408101"/>
            <a:chOff x="3421111" y="1124744"/>
            <a:chExt cx="1872208" cy="1850504"/>
          </a:xfrm>
          <a:noFill/>
        </p:grpSpPr>
        <p:sp>
          <p:nvSpPr>
            <p:cNvPr id="4" name="Pěticípá hvězda 3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noFill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082941" y="1542164"/>
              <a:ext cx="129833" cy="78048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endParaRPr lang="cs-CZ" sz="6000" dirty="0">
                <a:noFill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024727" y="1212963"/>
            <a:ext cx="2663835" cy="2408101"/>
            <a:chOff x="3421111" y="1124744"/>
            <a:chExt cx="1872208" cy="1850504"/>
          </a:xfrm>
          <a:noFill/>
        </p:grpSpPr>
        <p:sp>
          <p:nvSpPr>
            <p:cNvPr id="7" name="Pěticípá hvězda 6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noFill/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082941" y="1684044"/>
              <a:ext cx="129833" cy="78048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endParaRPr lang="cs-CZ" sz="6000" dirty="0">
                <a:noFill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784901" y="1212962"/>
            <a:ext cx="2663835" cy="2408101"/>
            <a:chOff x="3421111" y="1124744"/>
            <a:chExt cx="1872208" cy="1850504"/>
          </a:xfrm>
          <a:noFill/>
        </p:grpSpPr>
        <p:sp>
          <p:nvSpPr>
            <p:cNvPr id="10" name="Pěticípá hvězda 9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noFill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023561" y="1542163"/>
              <a:ext cx="129833" cy="78048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endParaRPr lang="cs-CZ" sz="6000" dirty="0">
                <a:noFill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572348" y="4010491"/>
            <a:ext cx="2663835" cy="2408101"/>
            <a:chOff x="3421111" y="1124744"/>
            <a:chExt cx="1872208" cy="1850504"/>
          </a:xfrm>
          <a:noFill/>
        </p:grpSpPr>
        <p:sp>
          <p:nvSpPr>
            <p:cNvPr id="13" name="Pěticípá hvězda 12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noFill/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925167" y="1704584"/>
              <a:ext cx="129833" cy="78048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endParaRPr lang="cs-CZ" sz="6000" dirty="0">
                <a:noFill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515143" y="4010491"/>
            <a:ext cx="2663835" cy="2408101"/>
            <a:chOff x="3421111" y="1124744"/>
            <a:chExt cx="1872208" cy="1850504"/>
          </a:xfrm>
          <a:noFill/>
        </p:grpSpPr>
        <p:sp>
          <p:nvSpPr>
            <p:cNvPr id="16" name="Pěticípá hvězda 15"/>
            <p:cNvSpPr/>
            <p:nvPr/>
          </p:nvSpPr>
          <p:spPr>
            <a:xfrm>
              <a:off x="3421111" y="1124744"/>
              <a:ext cx="1872208" cy="1850504"/>
            </a:xfrm>
            <a:prstGeom prst="star5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noFill/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053285" y="1634689"/>
              <a:ext cx="129833" cy="78048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endParaRPr lang="cs-CZ" sz="6000" dirty="0">
                <a:noFill/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872846" y="3297901"/>
            <a:ext cx="13324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5461" y="6021288"/>
            <a:ext cx="1058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zero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09770" y="6021287"/>
            <a:ext cx="841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32433" y="3297900"/>
            <a:ext cx="1043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nine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77922" y="3297904"/>
            <a:ext cx="121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noFill/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eight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416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536" y="404664"/>
            <a:ext cx="292259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My </a:t>
            </a:r>
            <a:r>
              <a:rPr lang="cs-CZ" sz="4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fingers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4400" dirty="0"/>
          </a:p>
        </p:txBody>
      </p:sp>
      <p:sp>
        <p:nvSpPr>
          <p:cNvPr id="3" name="Volný tvar 2"/>
          <p:cNvSpPr/>
          <p:nvPr/>
        </p:nvSpPr>
        <p:spPr>
          <a:xfrm>
            <a:off x="543231" y="942413"/>
            <a:ext cx="3726751" cy="5690399"/>
          </a:xfrm>
          <a:custGeom>
            <a:avLst/>
            <a:gdLst>
              <a:gd name="connsiteX0" fmla="*/ 753306 w 3726751"/>
              <a:gd name="connsiteY0" fmla="*/ 5690399 h 5690399"/>
              <a:gd name="connsiteX1" fmla="*/ 712363 w 3726751"/>
              <a:gd name="connsiteY1" fmla="*/ 4598578 h 5690399"/>
              <a:gd name="connsiteX2" fmla="*/ 139157 w 3726751"/>
              <a:gd name="connsiteY2" fmla="*/ 3574996 h 5690399"/>
              <a:gd name="connsiteX3" fmla="*/ 16327 w 3726751"/>
              <a:gd name="connsiteY3" fmla="*/ 2114686 h 5690399"/>
              <a:gd name="connsiteX4" fmla="*/ 412112 w 3726751"/>
              <a:gd name="connsiteY4" fmla="*/ 1937265 h 5690399"/>
              <a:gd name="connsiteX5" fmla="*/ 671420 w 3726751"/>
              <a:gd name="connsiteY5" fmla="*/ 2919903 h 5690399"/>
              <a:gd name="connsiteX6" fmla="*/ 807897 w 3726751"/>
              <a:gd name="connsiteY6" fmla="*/ 2919903 h 5690399"/>
              <a:gd name="connsiteX7" fmla="*/ 944375 w 3726751"/>
              <a:gd name="connsiteY7" fmla="*/ 954626 h 5690399"/>
              <a:gd name="connsiteX8" fmla="*/ 1394751 w 3726751"/>
              <a:gd name="connsiteY8" fmla="*/ 859091 h 5690399"/>
              <a:gd name="connsiteX9" fmla="*/ 1449342 w 3726751"/>
              <a:gd name="connsiteY9" fmla="*/ 2947199 h 5690399"/>
              <a:gd name="connsiteX10" fmla="*/ 1572172 w 3726751"/>
              <a:gd name="connsiteY10" fmla="*/ 2687891 h 5690399"/>
              <a:gd name="connsiteX11" fmla="*/ 1831479 w 3726751"/>
              <a:gd name="connsiteY11" fmla="*/ 354124 h 5690399"/>
              <a:gd name="connsiteX12" fmla="*/ 2268208 w 3726751"/>
              <a:gd name="connsiteY12" fmla="*/ 285886 h 5690399"/>
              <a:gd name="connsiteX13" fmla="*/ 2159026 w 3726751"/>
              <a:gd name="connsiteY13" fmla="*/ 3015438 h 5690399"/>
              <a:gd name="connsiteX14" fmla="*/ 2336447 w 3726751"/>
              <a:gd name="connsiteY14" fmla="*/ 2619653 h 5690399"/>
              <a:gd name="connsiteX15" fmla="*/ 2623050 w 3726751"/>
              <a:gd name="connsiteY15" fmla="*/ 818148 h 5690399"/>
              <a:gd name="connsiteX16" fmla="*/ 3032482 w 3726751"/>
              <a:gd name="connsiteY16" fmla="*/ 804500 h 5690399"/>
              <a:gd name="connsiteX17" fmla="*/ 2773175 w 3726751"/>
              <a:gd name="connsiteY17" fmla="*/ 3943486 h 5690399"/>
              <a:gd name="connsiteX18" fmla="*/ 2909653 w 3726751"/>
              <a:gd name="connsiteY18" fmla="*/ 3793360 h 5690399"/>
              <a:gd name="connsiteX19" fmla="*/ 3278142 w 3726751"/>
              <a:gd name="connsiteY19" fmla="*/ 2428584 h 5690399"/>
              <a:gd name="connsiteX20" fmla="*/ 3701223 w 3726751"/>
              <a:gd name="connsiteY20" fmla="*/ 2360345 h 5690399"/>
              <a:gd name="connsiteX21" fmla="*/ 3632984 w 3726751"/>
              <a:gd name="connsiteY21" fmla="*/ 2865312 h 5690399"/>
              <a:gd name="connsiteX22" fmla="*/ 3250847 w 3726751"/>
              <a:gd name="connsiteY22" fmla="*/ 4503044 h 5690399"/>
              <a:gd name="connsiteX23" fmla="*/ 2855062 w 3726751"/>
              <a:gd name="connsiteY23" fmla="*/ 4967068 h 5690399"/>
              <a:gd name="connsiteX24" fmla="*/ 2445629 w 3726751"/>
              <a:gd name="connsiteY24" fmla="*/ 5581217 h 569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726751" h="5690399">
                <a:moveTo>
                  <a:pt x="753306" y="5690399"/>
                </a:moveTo>
                <a:cubicBezTo>
                  <a:pt x="784013" y="5320772"/>
                  <a:pt x="814721" y="4951145"/>
                  <a:pt x="712363" y="4598578"/>
                </a:cubicBezTo>
                <a:cubicBezTo>
                  <a:pt x="610005" y="4246011"/>
                  <a:pt x="255163" y="3988978"/>
                  <a:pt x="139157" y="3574996"/>
                </a:cubicBezTo>
                <a:cubicBezTo>
                  <a:pt x="23151" y="3161014"/>
                  <a:pt x="-29166" y="2387641"/>
                  <a:pt x="16327" y="2114686"/>
                </a:cubicBezTo>
                <a:cubicBezTo>
                  <a:pt x="61819" y="1841731"/>
                  <a:pt x="302930" y="1803062"/>
                  <a:pt x="412112" y="1937265"/>
                </a:cubicBezTo>
                <a:cubicBezTo>
                  <a:pt x="521294" y="2071468"/>
                  <a:pt x="605456" y="2756130"/>
                  <a:pt x="671420" y="2919903"/>
                </a:cubicBezTo>
                <a:cubicBezTo>
                  <a:pt x="737384" y="3083676"/>
                  <a:pt x="762405" y="3247449"/>
                  <a:pt x="807897" y="2919903"/>
                </a:cubicBezTo>
                <a:cubicBezTo>
                  <a:pt x="853389" y="2592357"/>
                  <a:pt x="846566" y="1298095"/>
                  <a:pt x="944375" y="954626"/>
                </a:cubicBezTo>
                <a:cubicBezTo>
                  <a:pt x="1042184" y="611157"/>
                  <a:pt x="1310590" y="526995"/>
                  <a:pt x="1394751" y="859091"/>
                </a:cubicBezTo>
                <a:cubicBezTo>
                  <a:pt x="1478912" y="1191187"/>
                  <a:pt x="1419772" y="2642399"/>
                  <a:pt x="1449342" y="2947199"/>
                </a:cubicBezTo>
                <a:cubicBezTo>
                  <a:pt x="1478912" y="3251999"/>
                  <a:pt x="1508483" y="3120070"/>
                  <a:pt x="1572172" y="2687891"/>
                </a:cubicBezTo>
                <a:cubicBezTo>
                  <a:pt x="1635861" y="2255712"/>
                  <a:pt x="1715473" y="754458"/>
                  <a:pt x="1831479" y="354124"/>
                </a:cubicBezTo>
                <a:cubicBezTo>
                  <a:pt x="1947485" y="-46210"/>
                  <a:pt x="2213617" y="-157666"/>
                  <a:pt x="2268208" y="285886"/>
                </a:cubicBezTo>
                <a:cubicBezTo>
                  <a:pt x="2322799" y="729438"/>
                  <a:pt x="2147653" y="2626477"/>
                  <a:pt x="2159026" y="3015438"/>
                </a:cubicBezTo>
                <a:cubicBezTo>
                  <a:pt x="2170399" y="3404399"/>
                  <a:pt x="2259110" y="2985868"/>
                  <a:pt x="2336447" y="2619653"/>
                </a:cubicBezTo>
                <a:cubicBezTo>
                  <a:pt x="2413784" y="2253438"/>
                  <a:pt x="2507044" y="1120673"/>
                  <a:pt x="2623050" y="818148"/>
                </a:cubicBezTo>
                <a:cubicBezTo>
                  <a:pt x="2739056" y="515622"/>
                  <a:pt x="3007461" y="283610"/>
                  <a:pt x="3032482" y="804500"/>
                </a:cubicBezTo>
                <a:cubicBezTo>
                  <a:pt x="3057503" y="1325390"/>
                  <a:pt x="2793647" y="3445343"/>
                  <a:pt x="2773175" y="3943486"/>
                </a:cubicBezTo>
                <a:cubicBezTo>
                  <a:pt x="2752704" y="4441629"/>
                  <a:pt x="2825492" y="4045844"/>
                  <a:pt x="2909653" y="3793360"/>
                </a:cubicBezTo>
                <a:cubicBezTo>
                  <a:pt x="2993814" y="3540876"/>
                  <a:pt x="3146214" y="2667420"/>
                  <a:pt x="3278142" y="2428584"/>
                </a:cubicBezTo>
                <a:cubicBezTo>
                  <a:pt x="3410070" y="2189748"/>
                  <a:pt x="3642083" y="2287557"/>
                  <a:pt x="3701223" y="2360345"/>
                </a:cubicBezTo>
                <a:cubicBezTo>
                  <a:pt x="3760363" y="2433133"/>
                  <a:pt x="3708047" y="2508196"/>
                  <a:pt x="3632984" y="2865312"/>
                </a:cubicBezTo>
                <a:cubicBezTo>
                  <a:pt x="3557921" y="3222428"/>
                  <a:pt x="3380501" y="4152751"/>
                  <a:pt x="3250847" y="4503044"/>
                </a:cubicBezTo>
                <a:cubicBezTo>
                  <a:pt x="3121193" y="4853337"/>
                  <a:pt x="2989265" y="4787372"/>
                  <a:pt x="2855062" y="4967068"/>
                </a:cubicBezTo>
                <a:cubicBezTo>
                  <a:pt x="2720859" y="5146764"/>
                  <a:pt x="2583244" y="5363990"/>
                  <a:pt x="2445629" y="5581217"/>
                </a:cubicBezTo>
              </a:path>
            </a:pathLst>
          </a:custGeom>
          <a:ln w="57150">
            <a:solidFill>
              <a:srgbClr val="FFCC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 flipH="1">
            <a:off x="5004048" y="942413"/>
            <a:ext cx="3726751" cy="5690399"/>
          </a:xfrm>
          <a:custGeom>
            <a:avLst/>
            <a:gdLst>
              <a:gd name="connsiteX0" fmla="*/ 753306 w 3726751"/>
              <a:gd name="connsiteY0" fmla="*/ 5690399 h 5690399"/>
              <a:gd name="connsiteX1" fmla="*/ 712363 w 3726751"/>
              <a:gd name="connsiteY1" fmla="*/ 4598578 h 5690399"/>
              <a:gd name="connsiteX2" fmla="*/ 139157 w 3726751"/>
              <a:gd name="connsiteY2" fmla="*/ 3574996 h 5690399"/>
              <a:gd name="connsiteX3" fmla="*/ 16327 w 3726751"/>
              <a:gd name="connsiteY3" fmla="*/ 2114686 h 5690399"/>
              <a:gd name="connsiteX4" fmla="*/ 412112 w 3726751"/>
              <a:gd name="connsiteY4" fmla="*/ 1937265 h 5690399"/>
              <a:gd name="connsiteX5" fmla="*/ 671420 w 3726751"/>
              <a:gd name="connsiteY5" fmla="*/ 2919903 h 5690399"/>
              <a:gd name="connsiteX6" fmla="*/ 807897 w 3726751"/>
              <a:gd name="connsiteY6" fmla="*/ 2919903 h 5690399"/>
              <a:gd name="connsiteX7" fmla="*/ 944375 w 3726751"/>
              <a:gd name="connsiteY7" fmla="*/ 954626 h 5690399"/>
              <a:gd name="connsiteX8" fmla="*/ 1394751 w 3726751"/>
              <a:gd name="connsiteY8" fmla="*/ 859091 h 5690399"/>
              <a:gd name="connsiteX9" fmla="*/ 1449342 w 3726751"/>
              <a:gd name="connsiteY9" fmla="*/ 2947199 h 5690399"/>
              <a:gd name="connsiteX10" fmla="*/ 1572172 w 3726751"/>
              <a:gd name="connsiteY10" fmla="*/ 2687891 h 5690399"/>
              <a:gd name="connsiteX11" fmla="*/ 1831479 w 3726751"/>
              <a:gd name="connsiteY11" fmla="*/ 354124 h 5690399"/>
              <a:gd name="connsiteX12" fmla="*/ 2268208 w 3726751"/>
              <a:gd name="connsiteY12" fmla="*/ 285886 h 5690399"/>
              <a:gd name="connsiteX13" fmla="*/ 2159026 w 3726751"/>
              <a:gd name="connsiteY13" fmla="*/ 3015438 h 5690399"/>
              <a:gd name="connsiteX14" fmla="*/ 2336447 w 3726751"/>
              <a:gd name="connsiteY14" fmla="*/ 2619653 h 5690399"/>
              <a:gd name="connsiteX15" fmla="*/ 2623050 w 3726751"/>
              <a:gd name="connsiteY15" fmla="*/ 818148 h 5690399"/>
              <a:gd name="connsiteX16" fmla="*/ 3032482 w 3726751"/>
              <a:gd name="connsiteY16" fmla="*/ 804500 h 5690399"/>
              <a:gd name="connsiteX17" fmla="*/ 2773175 w 3726751"/>
              <a:gd name="connsiteY17" fmla="*/ 3943486 h 5690399"/>
              <a:gd name="connsiteX18" fmla="*/ 2909653 w 3726751"/>
              <a:gd name="connsiteY18" fmla="*/ 3793360 h 5690399"/>
              <a:gd name="connsiteX19" fmla="*/ 3278142 w 3726751"/>
              <a:gd name="connsiteY19" fmla="*/ 2428584 h 5690399"/>
              <a:gd name="connsiteX20" fmla="*/ 3701223 w 3726751"/>
              <a:gd name="connsiteY20" fmla="*/ 2360345 h 5690399"/>
              <a:gd name="connsiteX21" fmla="*/ 3632984 w 3726751"/>
              <a:gd name="connsiteY21" fmla="*/ 2865312 h 5690399"/>
              <a:gd name="connsiteX22" fmla="*/ 3250847 w 3726751"/>
              <a:gd name="connsiteY22" fmla="*/ 4503044 h 5690399"/>
              <a:gd name="connsiteX23" fmla="*/ 2855062 w 3726751"/>
              <a:gd name="connsiteY23" fmla="*/ 4967068 h 5690399"/>
              <a:gd name="connsiteX24" fmla="*/ 2445629 w 3726751"/>
              <a:gd name="connsiteY24" fmla="*/ 5581217 h 569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726751" h="5690399">
                <a:moveTo>
                  <a:pt x="753306" y="5690399"/>
                </a:moveTo>
                <a:cubicBezTo>
                  <a:pt x="784013" y="5320772"/>
                  <a:pt x="814721" y="4951145"/>
                  <a:pt x="712363" y="4598578"/>
                </a:cubicBezTo>
                <a:cubicBezTo>
                  <a:pt x="610005" y="4246011"/>
                  <a:pt x="255163" y="3988978"/>
                  <a:pt x="139157" y="3574996"/>
                </a:cubicBezTo>
                <a:cubicBezTo>
                  <a:pt x="23151" y="3161014"/>
                  <a:pt x="-29166" y="2387641"/>
                  <a:pt x="16327" y="2114686"/>
                </a:cubicBezTo>
                <a:cubicBezTo>
                  <a:pt x="61819" y="1841731"/>
                  <a:pt x="302930" y="1803062"/>
                  <a:pt x="412112" y="1937265"/>
                </a:cubicBezTo>
                <a:cubicBezTo>
                  <a:pt x="521294" y="2071468"/>
                  <a:pt x="605456" y="2756130"/>
                  <a:pt x="671420" y="2919903"/>
                </a:cubicBezTo>
                <a:cubicBezTo>
                  <a:pt x="737384" y="3083676"/>
                  <a:pt x="762405" y="3247449"/>
                  <a:pt x="807897" y="2919903"/>
                </a:cubicBezTo>
                <a:cubicBezTo>
                  <a:pt x="853389" y="2592357"/>
                  <a:pt x="846566" y="1298095"/>
                  <a:pt x="944375" y="954626"/>
                </a:cubicBezTo>
                <a:cubicBezTo>
                  <a:pt x="1042184" y="611157"/>
                  <a:pt x="1310590" y="526995"/>
                  <a:pt x="1394751" y="859091"/>
                </a:cubicBezTo>
                <a:cubicBezTo>
                  <a:pt x="1478912" y="1191187"/>
                  <a:pt x="1419772" y="2642399"/>
                  <a:pt x="1449342" y="2947199"/>
                </a:cubicBezTo>
                <a:cubicBezTo>
                  <a:pt x="1478912" y="3251999"/>
                  <a:pt x="1508483" y="3120070"/>
                  <a:pt x="1572172" y="2687891"/>
                </a:cubicBezTo>
                <a:cubicBezTo>
                  <a:pt x="1635861" y="2255712"/>
                  <a:pt x="1715473" y="754458"/>
                  <a:pt x="1831479" y="354124"/>
                </a:cubicBezTo>
                <a:cubicBezTo>
                  <a:pt x="1947485" y="-46210"/>
                  <a:pt x="2213617" y="-157666"/>
                  <a:pt x="2268208" y="285886"/>
                </a:cubicBezTo>
                <a:cubicBezTo>
                  <a:pt x="2322799" y="729438"/>
                  <a:pt x="2147653" y="2626477"/>
                  <a:pt x="2159026" y="3015438"/>
                </a:cubicBezTo>
                <a:cubicBezTo>
                  <a:pt x="2170399" y="3404399"/>
                  <a:pt x="2259110" y="2985868"/>
                  <a:pt x="2336447" y="2619653"/>
                </a:cubicBezTo>
                <a:cubicBezTo>
                  <a:pt x="2413784" y="2253438"/>
                  <a:pt x="2507044" y="1120673"/>
                  <a:pt x="2623050" y="818148"/>
                </a:cubicBezTo>
                <a:cubicBezTo>
                  <a:pt x="2739056" y="515622"/>
                  <a:pt x="3007461" y="283610"/>
                  <a:pt x="3032482" y="804500"/>
                </a:cubicBezTo>
                <a:cubicBezTo>
                  <a:pt x="3057503" y="1325390"/>
                  <a:pt x="2793647" y="3445343"/>
                  <a:pt x="2773175" y="3943486"/>
                </a:cubicBezTo>
                <a:cubicBezTo>
                  <a:pt x="2752704" y="4441629"/>
                  <a:pt x="2825492" y="4045844"/>
                  <a:pt x="2909653" y="3793360"/>
                </a:cubicBezTo>
                <a:cubicBezTo>
                  <a:pt x="2993814" y="3540876"/>
                  <a:pt x="3146214" y="2667420"/>
                  <a:pt x="3278142" y="2428584"/>
                </a:cubicBezTo>
                <a:cubicBezTo>
                  <a:pt x="3410070" y="2189748"/>
                  <a:pt x="3642083" y="2287557"/>
                  <a:pt x="3701223" y="2360345"/>
                </a:cubicBezTo>
                <a:cubicBezTo>
                  <a:pt x="3760363" y="2433133"/>
                  <a:pt x="3708047" y="2508196"/>
                  <a:pt x="3632984" y="2865312"/>
                </a:cubicBezTo>
                <a:cubicBezTo>
                  <a:pt x="3557921" y="3222428"/>
                  <a:pt x="3380501" y="4152751"/>
                  <a:pt x="3250847" y="4503044"/>
                </a:cubicBezTo>
                <a:cubicBezTo>
                  <a:pt x="3121193" y="4853337"/>
                  <a:pt x="2989265" y="4787372"/>
                  <a:pt x="2855062" y="4967068"/>
                </a:cubicBezTo>
                <a:cubicBezTo>
                  <a:pt x="2720859" y="5146764"/>
                  <a:pt x="2583244" y="5363990"/>
                  <a:pt x="2445629" y="5581217"/>
                </a:cubicBezTo>
              </a:path>
            </a:pathLst>
          </a:custGeom>
          <a:ln w="57150">
            <a:solidFill>
              <a:srgbClr val="FFCC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6211669"/>
            <a:ext cx="85571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1        2       3     4      5         6       7      8      9      10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463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536" y="404664"/>
            <a:ext cx="292259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My </a:t>
            </a:r>
            <a:r>
              <a:rPr lang="cs-CZ" sz="4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fingers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4400" dirty="0"/>
          </a:p>
        </p:txBody>
      </p:sp>
      <p:sp>
        <p:nvSpPr>
          <p:cNvPr id="3" name="Volný tvar 2"/>
          <p:cNvSpPr/>
          <p:nvPr/>
        </p:nvSpPr>
        <p:spPr>
          <a:xfrm>
            <a:off x="543231" y="942413"/>
            <a:ext cx="3726751" cy="5690399"/>
          </a:xfrm>
          <a:custGeom>
            <a:avLst/>
            <a:gdLst>
              <a:gd name="connsiteX0" fmla="*/ 753306 w 3726751"/>
              <a:gd name="connsiteY0" fmla="*/ 5690399 h 5690399"/>
              <a:gd name="connsiteX1" fmla="*/ 712363 w 3726751"/>
              <a:gd name="connsiteY1" fmla="*/ 4598578 h 5690399"/>
              <a:gd name="connsiteX2" fmla="*/ 139157 w 3726751"/>
              <a:gd name="connsiteY2" fmla="*/ 3574996 h 5690399"/>
              <a:gd name="connsiteX3" fmla="*/ 16327 w 3726751"/>
              <a:gd name="connsiteY3" fmla="*/ 2114686 h 5690399"/>
              <a:gd name="connsiteX4" fmla="*/ 412112 w 3726751"/>
              <a:gd name="connsiteY4" fmla="*/ 1937265 h 5690399"/>
              <a:gd name="connsiteX5" fmla="*/ 671420 w 3726751"/>
              <a:gd name="connsiteY5" fmla="*/ 2919903 h 5690399"/>
              <a:gd name="connsiteX6" fmla="*/ 807897 w 3726751"/>
              <a:gd name="connsiteY6" fmla="*/ 2919903 h 5690399"/>
              <a:gd name="connsiteX7" fmla="*/ 944375 w 3726751"/>
              <a:gd name="connsiteY7" fmla="*/ 954626 h 5690399"/>
              <a:gd name="connsiteX8" fmla="*/ 1394751 w 3726751"/>
              <a:gd name="connsiteY8" fmla="*/ 859091 h 5690399"/>
              <a:gd name="connsiteX9" fmla="*/ 1449342 w 3726751"/>
              <a:gd name="connsiteY9" fmla="*/ 2947199 h 5690399"/>
              <a:gd name="connsiteX10" fmla="*/ 1572172 w 3726751"/>
              <a:gd name="connsiteY10" fmla="*/ 2687891 h 5690399"/>
              <a:gd name="connsiteX11" fmla="*/ 1831479 w 3726751"/>
              <a:gd name="connsiteY11" fmla="*/ 354124 h 5690399"/>
              <a:gd name="connsiteX12" fmla="*/ 2268208 w 3726751"/>
              <a:gd name="connsiteY12" fmla="*/ 285886 h 5690399"/>
              <a:gd name="connsiteX13" fmla="*/ 2159026 w 3726751"/>
              <a:gd name="connsiteY13" fmla="*/ 3015438 h 5690399"/>
              <a:gd name="connsiteX14" fmla="*/ 2336447 w 3726751"/>
              <a:gd name="connsiteY14" fmla="*/ 2619653 h 5690399"/>
              <a:gd name="connsiteX15" fmla="*/ 2623050 w 3726751"/>
              <a:gd name="connsiteY15" fmla="*/ 818148 h 5690399"/>
              <a:gd name="connsiteX16" fmla="*/ 3032482 w 3726751"/>
              <a:gd name="connsiteY16" fmla="*/ 804500 h 5690399"/>
              <a:gd name="connsiteX17" fmla="*/ 2773175 w 3726751"/>
              <a:gd name="connsiteY17" fmla="*/ 3943486 h 5690399"/>
              <a:gd name="connsiteX18" fmla="*/ 2909653 w 3726751"/>
              <a:gd name="connsiteY18" fmla="*/ 3793360 h 5690399"/>
              <a:gd name="connsiteX19" fmla="*/ 3278142 w 3726751"/>
              <a:gd name="connsiteY19" fmla="*/ 2428584 h 5690399"/>
              <a:gd name="connsiteX20" fmla="*/ 3701223 w 3726751"/>
              <a:gd name="connsiteY20" fmla="*/ 2360345 h 5690399"/>
              <a:gd name="connsiteX21" fmla="*/ 3632984 w 3726751"/>
              <a:gd name="connsiteY21" fmla="*/ 2865312 h 5690399"/>
              <a:gd name="connsiteX22" fmla="*/ 3250847 w 3726751"/>
              <a:gd name="connsiteY22" fmla="*/ 4503044 h 5690399"/>
              <a:gd name="connsiteX23" fmla="*/ 2855062 w 3726751"/>
              <a:gd name="connsiteY23" fmla="*/ 4967068 h 5690399"/>
              <a:gd name="connsiteX24" fmla="*/ 2445629 w 3726751"/>
              <a:gd name="connsiteY24" fmla="*/ 5581217 h 569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726751" h="5690399">
                <a:moveTo>
                  <a:pt x="753306" y="5690399"/>
                </a:moveTo>
                <a:cubicBezTo>
                  <a:pt x="784013" y="5320772"/>
                  <a:pt x="814721" y="4951145"/>
                  <a:pt x="712363" y="4598578"/>
                </a:cubicBezTo>
                <a:cubicBezTo>
                  <a:pt x="610005" y="4246011"/>
                  <a:pt x="255163" y="3988978"/>
                  <a:pt x="139157" y="3574996"/>
                </a:cubicBezTo>
                <a:cubicBezTo>
                  <a:pt x="23151" y="3161014"/>
                  <a:pt x="-29166" y="2387641"/>
                  <a:pt x="16327" y="2114686"/>
                </a:cubicBezTo>
                <a:cubicBezTo>
                  <a:pt x="61819" y="1841731"/>
                  <a:pt x="302930" y="1803062"/>
                  <a:pt x="412112" y="1937265"/>
                </a:cubicBezTo>
                <a:cubicBezTo>
                  <a:pt x="521294" y="2071468"/>
                  <a:pt x="605456" y="2756130"/>
                  <a:pt x="671420" y="2919903"/>
                </a:cubicBezTo>
                <a:cubicBezTo>
                  <a:pt x="737384" y="3083676"/>
                  <a:pt x="762405" y="3247449"/>
                  <a:pt x="807897" y="2919903"/>
                </a:cubicBezTo>
                <a:cubicBezTo>
                  <a:pt x="853389" y="2592357"/>
                  <a:pt x="846566" y="1298095"/>
                  <a:pt x="944375" y="954626"/>
                </a:cubicBezTo>
                <a:cubicBezTo>
                  <a:pt x="1042184" y="611157"/>
                  <a:pt x="1310590" y="526995"/>
                  <a:pt x="1394751" y="859091"/>
                </a:cubicBezTo>
                <a:cubicBezTo>
                  <a:pt x="1478912" y="1191187"/>
                  <a:pt x="1419772" y="2642399"/>
                  <a:pt x="1449342" y="2947199"/>
                </a:cubicBezTo>
                <a:cubicBezTo>
                  <a:pt x="1478912" y="3251999"/>
                  <a:pt x="1508483" y="3120070"/>
                  <a:pt x="1572172" y="2687891"/>
                </a:cubicBezTo>
                <a:cubicBezTo>
                  <a:pt x="1635861" y="2255712"/>
                  <a:pt x="1715473" y="754458"/>
                  <a:pt x="1831479" y="354124"/>
                </a:cubicBezTo>
                <a:cubicBezTo>
                  <a:pt x="1947485" y="-46210"/>
                  <a:pt x="2213617" y="-157666"/>
                  <a:pt x="2268208" y="285886"/>
                </a:cubicBezTo>
                <a:cubicBezTo>
                  <a:pt x="2322799" y="729438"/>
                  <a:pt x="2147653" y="2626477"/>
                  <a:pt x="2159026" y="3015438"/>
                </a:cubicBezTo>
                <a:cubicBezTo>
                  <a:pt x="2170399" y="3404399"/>
                  <a:pt x="2259110" y="2985868"/>
                  <a:pt x="2336447" y="2619653"/>
                </a:cubicBezTo>
                <a:cubicBezTo>
                  <a:pt x="2413784" y="2253438"/>
                  <a:pt x="2507044" y="1120673"/>
                  <a:pt x="2623050" y="818148"/>
                </a:cubicBezTo>
                <a:cubicBezTo>
                  <a:pt x="2739056" y="515622"/>
                  <a:pt x="3007461" y="283610"/>
                  <a:pt x="3032482" y="804500"/>
                </a:cubicBezTo>
                <a:cubicBezTo>
                  <a:pt x="3057503" y="1325390"/>
                  <a:pt x="2793647" y="3445343"/>
                  <a:pt x="2773175" y="3943486"/>
                </a:cubicBezTo>
                <a:cubicBezTo>
                  <a:pt x="2752704" y="4441629"/>
                  <a:pt x="2825492" y="4045844"/>
                  <a:pt x="2909653" y="3793360"/>
                </a:cubicBezTo>
                <a:cubicBezTo>
                  <a:pt x="2993814" y="3540876"/>
                  <a:pt x="3146214" y="2667420"/>
                  <a:pt x="3278142" y="2428584"/>
                </a:cubicBezTo>
                <a:cubicBezTo>
                  <a:pt x="3410070" y="2189748"/>
                  <a:pt x="3642083" y="2287557"/>
                  <a:pt x="3701223" y="2360345"/>
                </a:cubicBezTo>
                <a:cubicBezTo>
                  <a:pt x="3760363" y="2433133"/>
                  <a:pt x="3708047" y="2508196"/>
                  <a:pt x="3632984" y="2865312"/>
                </a:cubicBezTo>
                <a:cubicBezTo>
                  <a:pt x="3557921" y="3222428"/>
                  <a:pt x="3380501" y="4152751"/>
                  <a:pt x="3250847" y="4503044"/>
                </a:cubicBezTo>
                <a:cubicBezTo>
                  <a:pt x="3121193" y="4853337"/>
                  <a:pt x="2989265" y="4787372"/>
                  <a:pt x="2855062" y="4967068"/>
                </a:cubicBezTo>
                <a:cubicBezTo>
                  <a:pt x="2720859" y="5146764"/>
                  <a:pt x="2583244" y="5363990"/>
                  <a:pt x="2445629" y="5581217"/>
                </a:cubicBezTo>
              </a:path>
            </a:pathLst>
          </a:custGeom>
          <a:ln w="57150">
            <a:solidFill>
              <a:srgbClr val="FFCC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 flipH="1">
            <a:off x="5004048" y="942413"/>
            <a:ext cx="3726751" cy="5690399"/>
          </a:xfrm>
          <a:custGeom>
            <a:avLst/>
            <a:gdLst>
              <a:gd name="connsiteX0" fmla="*/ 753306 w 3726751"/>
              <a:gd name="connsiteY0" fmla="*/ 5690399 h 5690399"/>
              <a:gd name="connsiteX1" fmla="*/ 712363 w 3726751"/>
              <a:gd name="connsiteY1" fmla="*/ 4598578 h 5690399"/>
              <a:gd name="connsiteX2" fmla="*/ 139157 w 3726751"/>
              <a:gd name="connsiteY2" fmla="*/ 3574996 h 5690399"/>
              <a:gd name="connsiteX3" fmla="*/ 16327 w 3726751"/>
              <a:gd name="connsiteY3" fmla="*/ 2114686 h 5690399"/>
              <a:gd name="connsiteX4" fmla="*/ 412112 w 3726751"/>
              <a:gd name="connsiteY4" fmla="*/ 1937265 h 5690399"/>
              <a:gd name="connsiteX5" fmla="*/ 671420 w 3726751"/>
              <a:gd name="connsiteY5" fmla="*/ 2919903 h 5690399"/>
              <a:gd name="connsiteX6" fmla="*/ 807897 w 3726751"/>
              <a:gd name="connsiteY6" fmla="*/ 2919903 h 5690399"/>
              <a:gd name="connsiteX7" fmla="*/ 944375 w 3726751"/>
              <a:gd name="connsiteY7" fmla="*/ 954626 h 5690399"/>
              <a:gd name="connsiteX8" fmla="*/ 1394751 w 3726751"/>
              <a:gd name="connsiteY8" fmla="*/ 859091 h 5690399"/>
              <a:gd name="connsiteX9" fmla="*/ 1449342 w 3726751"/>
              <a:gd name="connsiteY9" fmla="*/ 2947199 h 5690399"/>
              <a:gd name="connsiteX10" fmla="*/ 1572172 w 3726751"/>
              <a:gd name="connsiteY10" fmla="*/ 2687891 h 5690399"/>
              <a:gd name="connsiteX11" fmla="*/ 1831479 w 3726751"/>
              <a:gd name="connsiteY11" fmla="*/ 354124 h 5690399"/>
              <a:gd name="connsiteX12" fmla="*/ 2268208 w 3726751"/>
              <a:gd name="connsiteY12" fmla="*/ 285886 h 5690399"/>
              <a:gd name="connsiteX13" fmla="*/ 2159026 w 3726751"/>
              <a:gd name="connsiteY13" fmla="*/ 3015438 h 5690399"/>
              <a:gd name="connsiteX14" fmla="*/ 2336447 w 3726751"/>
              <a:gd name="connsiteY14" fmla="*/ 2619653 h 5690399"/>
              <a:gd name="connsiteX15" fmla="*/ 2623050 w 3726751"/>
              <a:gd name="connsiteY15" fmla="*/ 818148 h 5690399"/>
              <a:gd name="connsiteX16" fmla="*/ 3032482 w 3726751"/>
              <a:gd name="connsiteY16" fmla="*/ 804500 h 5690399"/>
              <a:gd name="connsiteX17" fmla="*/ 2773175 w 3726751"/>
              <a:gd name="connsiteY17" fmla="*/ 3943486 h 5690399"/>
              <a:gd name="connsiteX18" fmla="*/ 2909653 w 3726751"/>
              <a:gd name="connsiteY18" fmla="*/ 3793360 h 5690399"/>
              <a:gd name="connsiteX19" fmla="*/ 3278142 w 3726751"/>
              <a:gd name="connsiteY19" fmla="*/ 2428584 h 5690399"/>
              <a:gd name="connsiteX20" fmla="*/ 3701223 w 3726751"/>
              <a:gd name="connsiteY20" fmla="*/ 2360345 h 5690399"/>
              <a:gd name="connsiteX21" fmla="*/ 3632984 w 3726751"/>
              <a:gd name="connsiteY21" fmla="*/ 2865312 h 5690399"/>
              <a:gd name="connsiteX22" fmla="*/ 3250847 w 3726751"/>
              <a:gd name="connsiteY22" fmla="*/ 4503044 h 5690399"/>
              <a:gd name="connsiteX23" fmla="*/ 2855062 w 3726751"/>
              <a:gd name="connsiteY23" fmla="*/ 4967068 h 5690399"/>
              <a:gd name="connsiteX24" fmla="*/ 2445629 w 3726751"/>
              <a:gd name="connsiteY24" fmla="*/ 5581217 h 569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726751" h="5690399">
                <a:moveTo>
                  <a:pt x="753306" y="5690399"/>
                </a:moveTo>
                <a:cubicBezTo>
                  <a:pt x="784013" y="5320772"/>
                  <a:pt x="814721" y="4951145"/>
                  <a:pt x="712363" y="4598578"/>
                </a:cubicBezTo>
                <a:cubicBezTo>
                  <a:pt x="610005" y="4246011"/>
                  <a:pt x="255163" y="3988978"/>
                  <a:pt x="139157" y="3574996"/>
                </a:cubicBezTo>
                <a:cubicBezTo>
                  <a:pt x="23151" y="3161014"/>
                  <a:pt x="-29166" y="2387641"/>
                  <a:pt x="16327" y="2114686"/>
                </a:cubicBezTo>
                <a:cubicBezTo>
                  <a:pt x="61819" y="1841731"/>
                  <a:pt x="302930" y="1803062"/>
                  <a:pt x="412112" y="1937265"/>
                </a:cubicBezTo>
                <a:cubicBezTo>
                  <a:pt x="521294" y="2071468"/>
                  <a:pt x="605456" y="2756130"/>
                  <a:pt x="671420" y="2919903"/>
                </a:cubicBezTo>
                <a:cubicBezTo>
                  <a:pt x="737384" y="3083676"/>
                  <a:pt x="762405" y="3247449"/>
                  <a:pt x="807897" y="2919903"/>
                </a:cubicBezTo>
                <a:cubicBezTo>
                  <a:pt x="853389" y="2592357"/>
                  <a:pt x="846566" y="1298095"/>
                  <a:pt x="944375" y="954626"/>
                </a:cubicBezTo>
                <a:cubicBezTo>
                  <a:pt x="1042184" y="611157"/>
                  <a:pt x="1310590" y="526995"/>
                  <a:pt x="1394751" y="859091"/>
                </a:cubicBezTo>
                <a:cubicBezTo>
                  <a:pt x="1478912" y="1191187"/>
                  <a:pt x="1419772" y="2642399"/>
                  <a:pt x="1449342" y="2947199"/>
                </a:cubicBezTo>
                <a:cubicBezTo>
                  <a:pt x="1478912" y="3251999"/>
                  <a:pt x="1508483" y="3120070"/>
                  <a:pt x="1572172" y="2687891"/>
                </a:cubicBezTo>
                <a:cubicBezTo>
                  <a:pt x="1635861" y="2255712"/>
                  <a:pt x="1715473" y="754458"/>
                  <a:pt x="1831479" y="354124"/>
                </a:cubicBezTo>
                <a:cubicBezTo>
                  <a:pt x="1947485" y="-46210"/>
                  <a:pt x="2213617" y="-157666"/>
                  <a:pt x="2268208" y="285886"/>
                </a:cubicBezTo>
                <a:cubicBezTo>
                  <a:pt x="2322799" y="729438"/>
                  <a:pt x="2147653" y="2626477"/>
                  <a:pt x="2159026" y="3015438"/>
                </a:cubicBezTo>
                <a:cubicBezTo>
                  <a:pt x="2170399" y="3404399"/>
                  <a:pt x="2259110" y="2985868"/>
                  <a:pt x="2336447" y="2619653"/>
                </a:cubicBezTo>
                <a:cubicBezTo>
                  <a:pt x="2413784" y="2253438"/>
                  <a:pt x="2507044" y="1120673"/>
                  <a:pt x="2623050" y="818148"/>
                </a:cubicBezTo>
                <a:cubicBezTo>
                  <a:pt x="2739056" y="515622"/>
                  <a:pt x="3007461" y="283610"/>
                  <a:pt x="3032482" y="804500"/>
                </a:cubicBezTo>
                <a:cubicBezTo>
                  <a:pt x="3057503" y="1325390"/>
                  <a:pt x="2793647" y="3445343"/>
                  <a:pt x="2773175" y="3943486"/>
                </a:cubicBezTo>
                <a:cubicBezTo>
                  <a:pt x="2752704" y="4441629"/>
                  <a:pt x="2825492" y="4045844"/>
                  <a:pt x="2909653" y="3793360"/>
                </a:cubicBezTo>
                <a:cubicBezTo>
                  <a:pt x="2993814" y="3540876"/>
                  <a:pt x="3146214" y="2667420"/>
                  <a:pt x="3278142" y="2428584"/>
                </a:cubicBezTo>
                <a:cubicBezTo>
                  <a:pt x="3410070" y="2189748"/>
                  <a:pt x="3642083" y="2287557"/>
                  <a:pt x="3701223" y="2360345"/>
                </a:cubicBezTo>
                <a:cubicBezTo>
                  <a:pt x="3760363" y="2433133"/>
                  <a:pt x="3708047" y="2508196"/>
                  <a:pt x="3632984" y="2865312"/>
                </a:cubicBezTo>
                <a:cubicBezTo>
                  <a:pt x="3557921" y="3222428"/>
                  <a:pt x="3380501" y="4152751"/>
                  <a:pt x="3250847" y="4503044"/>
                </a:cubicBezTo>
                <a:cubicBezTo>
                  <a:pt x="3121193" y="4853337"/>
                  <a:pt x="2989265" y="4787372"/>
                  <a:pt x="2855062" y="4967068"/>
                </a:cubicBezTo>
                <a:cubicBezTo>
                  <a:pt x="2720859" y="5146764"/>
                  <a:pt x="2583244" y="5363990"/>
                  <a:pt x="2445629" y="5581217"/>
                </a:cubicBezTo>
              </a:path>
            </a:pathLst>
          </a:custGeom>
          <a:ln w="57150">
            <a:solidFill>
              <a:srgbClr val="FFCC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4698835">
            <a:off x="336788" y="3375695"/>
            <a:ext cx="10166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one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5400000">
            <a:off x="1131346" y="2314186"/>
            <a:ext cx="1061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two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 rot="5187579">
            <a:off x="1901202" y="2153607"/>
            <a:ext cx="13756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three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 rot="5799761">
            <a:off x="2752109" y="2364359"/>
            <a:ext cx="1132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four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 rot="5628671">
            <a:off x="3391697" y="3731000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five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 rot="4587286">
            <a:off x="5044816" y="3615047"/>
            <a:ext cx="792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six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 rot="5046514">
            <a:off x="5317916" y="2218726"/>
            <a:ext cx="13324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 rot="5857594">
            <a:off x="7964222" y="3177841"/>
            <a:ext cx="841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ten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 rot="5400000">
            <a:off x="7000038" y="2370840"/>
            <a:ext cx="1043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nine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 rot="4987411">
            <a:off x="6161278" y="2218726"/>
            <a:ext cx="121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eight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6211669"/>
            <a:ext cx="85571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1        2       3     4      5         6       7      8      9      10</a:t>
            </a:r>
            <a:endParaRPr lang="cs-CZ" sz="3600" dirty="0"/>
          </a:p>
        </p:txBody>
      </p:sp>
      <p:sp>
        <p:nvSpPr>
          <p:cNvPr id="18" name="Obdélník 17"/>
          <p:cNvSpPr/>
          <p:nvPr/>
        </p:nvSpPr>
        <p:spPr>
          <a:xfrm>
            <a:off x="185993" y="1174105"/>
            <a:ext cx="8701167" cy="487090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CHECK!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4339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980728"/>
            <a:ext cx="87129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Mgr. Irena </a:t>
            </a:r>
            <a:r>
              <a:rPr lang="cs-CZ" dirty="0" smtClean="0"/>
              <a:t>Trefilová</a:t>
            </a:r>
          </a:p>
          <a:p>
            <a:endParaRPr lang="cs-CZ" dirty="0"/>
          </a:p>
          <a:p>
            <a:r>
              <a:rPr lang="cs-CZ" dirty="0" smtClean="0"/>
              <a:t>Škola: Základní škola a mateřská škola Liběšice, okres Louny, příspěvková organizace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Zpracováno v programu Microsoft Office 2010</a:t>
            </a:r>
          </a:p>
          <a:p>
            <a:endParaRPr lang="cs-CZ" dirty="0"/>
          </a:p>
          <a:p>
            <a:r>
              <a:rPr lang="cs-CZ" dirty="0" smtClean="0"/>
              <a:t>Vytvořeno:  </a:t>
            </a:r>
            <a:r>
              <a:rPr lang="cs-CZ" dirty="0" smtClean="0"/>
              <a:t>2011, upraveno 2012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725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221</TotalTime>
  <Words>313</Words>
  <Application>Microsoft Office PowerPoint</Application>
  <PresentationFormat>Předvádění na obrazovce (4:3)</PresentationFormat>
  <Paragraphs>111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VY_32_INOVACE_16_AJ_Numbers 2</vt:lpstr>
      <vt:lpstr>Prezentace aplikace PowerPoint</vt:lpstr>
      <vt:lpstr>Numbers - 2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VY_32_INOVACE_44_Numbers - 2</dc:title>
  <cp:lastModifiedBy>Admin</cp:lastModifiedBy>
  <cp:revision>25</cp:revision>
  <dcterms:modified xsi:type="dcterms:W3CDTF">2012-12-02T14:46:18Z</dcterms:modified>
</cp:coreProperties>
</file>