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9" r:id="rId3"/>
    <p:sldId id="266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CC"/>
    <a:srgbClr val="FFB84F"/>
    <a:srgbClr val="FF3F3F"/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7242D0-9A90-45D7-89F3-262B7B17E4D8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448376-B137-49E1-A022-33B3B197DE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1820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83AE1D-2082-41CC-8C07-D1C928F54A1B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39908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83AE1D-2082-41CC-8C07-D1C928F54A1B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39908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4664" y="3789040"/>
            <a:ext cx="8134672" cy="893961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ln>
                  <a:solidFill>
                    <a:srgbClr val="FF0000"/>
                  </a:solidFill>
                </a:ln>
                <a:solidFill>
                  <a:srgbClr val="FFFF00"/>
                </a:solidFill>
              </a:rPr>
              <a:t>VY_32_INOVACE_18_AJ_Numbers 4</a:t>
            </a:r>
            <a:endParaRPr lang="cs-CZ" sz="3600" dirty="0">
              <a:ln>
                <a:solidFill>
                  <a:srgbClr val="FF0000"/>
                </a:solidFill>
              </a:ln>
              <a:solidFill>
                <a:srgbClr val="FFFF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79276" y="2285583"/>
            <a:ext cx="558037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Jazyk a jazyková komunikace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             Anglický jazyk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73041" y="5157192"/>
            <a:ext cx="37242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Mgr. Irena Trefilová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9364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539552" y="1742498"/>
            <a:ext cx="7731219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Digitální učební materiál (DUM) byl vytvořen v rámci projektu  </a:t>
            </a:r>
          </a:p>
          <a:p>
            <a:r>
              <a:rPr lang="cs-CZ" b="1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EU Peníze školám – OP Vzdělávání pro konkurenceschopnost</a:t>
            </a:r>
          </a:p>
          <a:p>
            <a:endParaRPr lang="cs-CZ" b="1" dirty="0">
              <a:ln w="18000">
                <a:solidFill>
                  <a:srgbClr val="FF0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b="1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Vzdělávací oblast: anglický jazyk</a:t>
            </a:r>
          </a:p>
          <a:p>
            <a:r>
              <a:rPr lang="cs-CZ" b="1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Ročník: </a:t>
            </a:r>
            <a:r>
              <a:rPr lang="cs-CZ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3, 4., 5.  ZŠ</a:t>
            </a:r>
            <a:endParaRPr lang="cs-CZ" b="1" dirty="0">
              <a:ln w="18000">
                <a:solidFill>
                  <a:srgbClr val="FF0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b="1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Klíčová slova: </a:t>
            </a:r>
            <a:r>
              <a:rPr lang="cs-CZ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numbers</a:t>
            </a:r>
            <a:r>
              <a:rPr lang="cs-CZ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eleven</a:t>
            </a:r>
            <a:r>
              <a:rPr lang="cs-CZ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twento-two</a:t>
            </a:r>
            <a:r>
              <a:rPr lang="cs-CZ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thirty-three</a:t>
            </a:r>
            <a:r>
              <a:rPr lang="cs-CZ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forty-four</a:t>
            </a:r>
            <a:r>
              <a:rPr lang="cs-CZ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</a:t>
            </a:r>
          </a:p>
          <a:p>
            <a:r>
              <a:rPr lang="cs-CZ" b="1" dirty="0" err="1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</a:t>
            </a:r>
            <a:r>
              <a:rPr lang="cs-CZ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ifty-five</a:t>
            </a:r>
            <a:r>
              <a:rPr lang="cs-CZ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sixty-six</a:t>
            </a:r>
            <a:r>
              <a:rPr lang="cs-CZ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seventy-seven</a:t>
            </a:r>
            <a:r>
              <a:rPr lang="cs-CZ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eighty-eight</a:t>
            </a:r>
            <a:r>
              <a:rPr lang="cs-CZ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ninety-nine</a:t>
            </a:r>
            <a:endParaRPr lang="cs-CZ" b="1" dirty="0">
              <a:ln w="18000">
                <a:solidFill>
                  <a:srgbClr val="FF0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b="1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DUM je určen k procvičování </a:t>
            </a:r>
            <a:r>
              <a:rPr lang="cs-CZ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slovní zásoby tématu „</a:t>
            </a:r>
            <a:r>
              <a:rPr lang="cs-CZ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Numbers</a:t>
            </a:r>
            <a:r>
              <a:rPr lang="cs-CZ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“ </a:t>
            </a:r>
          </a:p>
          <a:p>
            <a:r>
              <a:rPr lang="cs-CZ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(čísla od </a:t>
            </a:r>
            <a:r>
              <a:rPr lang="cs-CZ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11, 22, …</a:t>
            </a:r>
            <a:r>
              <a:rPr lang="cs-CZ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99</a:t>
            </a:r>
            <a:r>
              <a:rPr lang="cs-CZ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). </a:t>
            </a:r>
            <a:endParaRPr lang="cs-CZ" dirty="0">
              <a:ln w="18000">
                <a:solidFill>
                  <a:srgbClr val="FF0000"/>
                </a:solidFill>
                <a:prstDash val="solid"/>
                <a:miter lim="800000"/>
              </a:ln>
              <a:solidFill>
                <a:srgbClr val="FFFF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115616" y="369499"/>
            <a:ext cx="292259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cap="all" dirty="0">
                <a:ln w="9000" cmpd="sng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Anotace</a:t>
            </a:r>
          </a:p>
          <a:p>
            <a:endParaRPr lang="cs-CZ" sz="4000" dirty="0">
              <a:ln>
                <a:solidFill>
                  <a:srgbClr val="FF0000"/>
                </a:solidFill>
              </a:ln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9831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65301" y="188640"/>
            <a:ext cx="7772400" cy="1470025"/>
          </a:xfrm>
        </p:spPr>
        <p:txBody>
          <a:bodyPr>
            <a:noAutofit/>
          </a:bodyPr>
          <a:lstStyle/>
          <a:p>
            <a:r>
              <a:rPr lang="cs-CZ" sz="80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Numbers</a:t>
            </a:r>
            <a:r>
              <a:rPr lang="cs-CZ" sz="8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8000" b="1" dirty="0">
                <a:ln w="18000">
                  <a:noFill/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4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539540" y="1556792"/>
            <a:ext cx="14029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ln w="18415" cmpd="sng">
                  <a:solidFill>
                    <a:srgbClr val="0070C0"/>
                  </a:solidFill>
                  <a:prstDash val="solid"/>
                </a:ln>
                <a:solidFill>
                  <a:srgbClr val="FFC000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22</a:t>
            </a:r>
            <a:endParaRPr lang="cs-CZ" sz="8000" dirty="0">
              <a:ln w="18415" cmpd="sng">
                <a:solidFill>
                  <a:srgbClr val="0070C0"/>
                </a:solidFill>
                <a:prstDash val="solid"/>
              </a:ln>
              <a:solidFill>
                <a:srgbClr val="FFC000"/>
              </a:solidFill>
              <a:effectLst>
                <a:innerShdw blurRad="114300">
                  <a:prstClr val="black"/>
                </a:innerShdw>
              </a:effectLst>
              <a:latin typeface="Arial Rounded MT Bold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191031" y="2478890"/>
            <a:ext cx="14029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ln w="18415" cmpd="sng">
                  <a:solidFill>
                    <a:srgbClr val="0070C0"/>
                  </a:solidFill>
                  <a:prstDash val="solid"/>
                </a:ln>
                <a:solidFill>
                  <a:srgbClr val="00B0F0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33</a:t>
            </a:r>
            <a:endParaRPr lang="cs-CZ" sz="8000" dirty="0">
              <a:ln w="18415" cmpd="sng">
                <a:solidFill>
                  <a:srgbClr val="0070C0"/>
                </a:solidFill>
                <a:prstDash val="solid"/>
              </a:ln>
              <a:solidFill>
                <a:srgbClr val="00B0F0"/>
              </a:solidFill>
              <a:effectLst>
                <a:innerShdw blurRad="114300">
                  <a:prstClr val="black"/>
                </a:innerShdw>
              </a:effectLst>
              <a:latin typeface="Arial Rounded MT Bold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527771" y="4819038"/>
            <a:ext cx="14029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ln w="18415" cmpd="sng">
                  <a:solidFill>
                    <a:srgbClr val="0070C0"/>
                  </a:solidFill>
                  <a:prstDash val="solid"/>
                </a:ln>
                <a:solidFill>
                  <a:srgbClr val="00B0F0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44</a:t>
            </a:r>
            <a:endParaRPr lang="cs-CZ" sz="8000" dirty="0">
              <a:ln w="18415" cmpd="sng">
                <a:solidFill>
                  <a:srgbClr val="0070C0"/>
                </a:solidFill>
                <a:prstDash val="solid"/>
              </a:ln>
              <a:solidFill>
                <a:srgbClr val="00B0F0"/>
              </a:solidFill>
              <a:effectLst>
                <a:innerShdw blurRad="114300">
                  <a:prstClr val="black"/>
                </a:innerShdw>
              </a:effectLst>
              <a:latin typeface="Arial Rounded MT Bold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309526" y="2708920"/>
            <a:ext cx="14029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ln w="18415" cmpd="sng">
                  <a:solidFill>
                    <a:srgbClr val="0070C0"/>
                  </a:solidFill>
                  <a:prstDash val="solid"/>
                </a:ln>
                <a:solidFill>
                  <a:srgbClr val="92D050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55</a:t>
            </a:r>
            <a:endParaRPr lang="cs-CZ" sz="8000" dirty="0">
              <a:ln w="18415" cmpd="sng">
                <a:solidFill>
                  <a:srgbClr val="0070C0"/>
                </a:solidFill>
                <a:prstDash val="solid"/>
              </a:ln>
              <a:solidFill>
                <a:srgbClr val="92D050"/>
              </a:solidFill>
              <a:effectLst>
                <a:innerShdw blurRad="114300">
                  <a:prstClr val="black"/>
                </a:innerShdw>
              </a:effectLst>
              <a:latin typeface="Arial Rounded MT Bold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950027" y="5085184"/>
            <a:ext cx="14029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ln w="18415" cmpd="sng">
                  <a:solidFill>
                    <a:srgbClr val="0070C0"/>
                  </a:solidFill>
                  <a:prstDash val="solid"/>
                </a:ln>
                <a:solidFill>
                  <a:srgbClr val="FFC000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66</a:t>
            </a:r>
            <a:endParaRPr lang="cs-CZ" sz="8000" dirty="0">
              <a:ln w="18415" cmpd="sng">
                <a:solidFill>
                  <a:srgbClr val="0070C0"/>
                </a:solidFill>
                <a:prstDash val="solid"/>
              </a:ln>
              <a:solidFill>
                <a:srgbClr val="FFC000"/>
              </a:solidFill>
              <a:effectLst>
                <a:innerShdw blurRad="114300">
                  <a:prstClr val="black"/>
                </a:innerShdw>
              </a:effectLst>
              <a:latin typeface="Arial Rounded MT Bold" pitchFamily="34" charset="0"/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511346" y="3573016"/>
            <a:ext cx="14029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ln w="18415" cmpd="sng">
                  <a:solidFill>
                    <a:srgbClr val="0070C0"/>
                  </a:solidFill>
                  <a:prstDash val="solid"/>
                </a:ln>
                <a:solidFill>
                  <a:srgbClr val="FFFF00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77</a:t>
            </a:r>
            <a:endParaRPr lang="cs-CZ" sz="8000" dirty="0">
              <a:ln w="18415" cmpd="sng">
                <a:solidFill>
                  <a:srgbClr val="0070C0"/>
                </a:solidFill>
                <a:prstDash val="solid"/>
              </a:ln>
              <a:solidFill>
                <a:srgbClr val="FFFF00"/>
              </a:solidFill>
              <a:effectLst>
                <a:innerShdw blurRad="114300">
                  <a:prstClr val="black"/>
                </a:innerShdw>
              </a:effectLst>
              <a:latin typeface="Arial Rounded MT Bold" pitchFamily="34" charset="0"/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1788083" y="4861177"/>
            <a:ext cx="14029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ln w="18415" cmpd="sng">
                  <a:solidFill>
                    <a:srgbClr val="0070C0"/>
                  </a:solidFill>
                  <a:prstDash val="solid"/>
                </a:ln>
                <a:solidFill>
                  <a:srgbClr val="7030A0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88</a:t>
            </a:r>
            <a:endParaRPr lang="cs-CZ" sz="8000" dirty="0">
              <a:ln w="18415" cmpd="sng">
                <a:solidFill>
                  <a:srgbClr val="0070C0"/>
                </a:solidFill>
                <a:prstDash val="solid"/>
              </a:ln>
              <a:solidFill>
                <a:srgbClr val="7030A0"/>
              </a:solidFill>
              <a:effectLst>
                <a:innerShdw blurRad="114300">
                  <a:prstClr val="black"/>
                </a:innerShdw>
              </a:effectLst>
              <a:latin typeface="Arial Rounded MT Bold" pitchFamily="34" charset="0"/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5124823" y="3537738"/>
            <a:ext cx="14029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ln w="18415" cmpd="sng">
                  <a:solidFill>
                    <a:srgbClr val="0070C0"/>
                  </a:solidFill>
                  <a:prstDash val="solid"/>
                </a:ln>
                <a:solidFill>
                  <a:srgbClr val="FFFF00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99</a:t>
            </a:r>
            <a:endParaRPr lang="cs-CZ" sz="8000" dirty="0">
              <a:ln w="18415" cmpd="sng">
                <a:solidFill>
                  <a:srgbClr val="0070C0"/>
                </a:solidFill>
                <a:prstDash val="solid"/>
              </a:ln>
              <a:solidFill>
                <a:srgbClr val="FFFF00"/>
              </a:solidFill>
              <a:effectLst>
                <a:innerShdw blurRad="114300">
                  <a:prstClr val="black"/>
                </a:innerShdw>
              </a:effectLst>
              <a:latin typeface="Arial Rounded MT Bold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987194" y="1556792"/>
            <a:ext cx="150053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ln w="18415" cmpd="sng">
                  <a:solidFill>
                    <a:srgbClr val="0070C0"/>
                  </a:solidFill>
                  <a:prstDash val="solid"/>
                </a:ln>
                <a:solidFill>
                  <a:srgbClr val="92D050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1</a:t>
            </a:r>
            <a:r>
              <a:rPr lang="cs-CZ" sz="8000" dirty="0">
                <a:ln w="18415" cmpd="sng">
                  <a:solidFill>
                    <a:srgbClr val="0070C0"/>
                  </a:solidFill>
                  <a:prstDash val="solid"/>
                </a:ln>
                <a:solidFill>
                  <a:srgbClr val="92D050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327031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3994" y="1997904"/>
            <a:ext cx="176202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 smtClean="0">
                <a:solidFill>
                  <a:srgbClr val="FFC000"/>
                </a:solidFill>
                <a:latin typeface="Candara" pitchFamily="34" charset="0"/>
              </a:rPr>
              <a:t>eleven</a:t>
            </a:r>
            <a:endParaRPr lang="cs-CZ" sz="4400" dirty="0">
              <a:solidFill>
                <a:srgbClr val="FFC000"/>
              </a:solidFill>
              <a:latin typeface="Candara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9828" y="4416516"/>
            <a:ext cx="291297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>
                <a:solidFill>
                  <a:srgbClr val="FFC000"/>
                </a:solidFill>
                <a:latin typeface="Candara" pitchFamily="34" charset="0"/>
              </a:rPr>
              <a:t>t</a:t>
            </a:r>
            <a:r>
              <a:rPr lang="cs-CZ" sz="4400" dirty="0" err="1" smtClean="0">
                <a:solidFill>
                  <a:srgbClr val="FFC000"/>
                </a:solidFill>
                <a:latin typeface="Candara" pitchFamily="34" charset="0"/>
              </a:rPr>
              <a:t>hirty-three</a:t>
            </a:r>
            <a:endParaRPr lang="cs-CZ" sz="4400" dirty="0">
              <a:solidFill>
                <a:srgbClr val="FFC000"/>
              </a:solidFill>
              <a:latin typeface="Candara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9828" y="5625823"/>
            <a:ext cx="250902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>
                <a:solidFill>
                  <a:srgbClr val="FFC000"/>
                </a:solidFill>
                <a:latin typeface="Candara" pitchFamily="34" charset="0"/>
              </a:rPr>
              <a:t>f</a:t>
            </a:r>
            <a:r>
              <a:rPr lang="cs-CZ" sz="4400" dirty="0" err="1" smtClean="0">
                <a:solidFill>
                  <a:srgbClr val="FFC000"/>
                </a:solidFill>
                <a:latin typeface="Candara" pitchFamily="34" charset="0"/>
              </a:rPr>
              <a:t>orty-four</a:t>
            </a:r>
            <a:endParaRPr lang="cs-CZ" sz="4400" dirty="0">
              <a:solidFill>
                <a:srgbClr val="FFC000"/>
              </a:solidFill>
              <a:latin typeface="Candar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57611" y="788601"/>
            <a:ext cx="217239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>
                <a:solidFill>
                  <a:srgbClr val="FFC000"/>
                </a:solidFill>
                <a:latin typeface="Candara" pitchFamily="34" charset="0"/>
              </a:rPr>
              <a:t>f</a:t>
            </a:r>
            <a:r>
              <a:rPr lang="cs-CZ" sz="4400" dirty="0" err="1" smtClean="0">
                <a:solidFill>
                  <a:srgbClr val="FFC000"/>
                </a:solidFill>
                <a:latin typeface="Candara" pitchFamily="34" charset="0"/>
              </a:rPr>
              <a:t>ifty-five</a:t>
            </a:r>
            <a:endParaRPr lang="cs-CZ" sz="4400" dirty="0">
              <a:solidFill>
                <a:srgbClr val="FFC000"/>
              </a:solidFill>
              <a:latin typeface="Candar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57611" y="1997906"/>
            <a:ext cx="207781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>
                <a:solidFill>
                  <a:srgbClr val="FFC000"/>
                </a:solidFill>
                <a:latin typeface="Candara" pitchFamily="34" charset="0"/>
              </a:rPr>
              <a:t>s</a:t>
            </a:r>
            <a:r>
              <a:rPr lang="cs-CZ" sz="4400" dirty="0" err="1" smtClean="0">
                <a:solidFill>
                  <a:srgbClr val="FFC000"/>
                </a:solidFill>
                <a:latin typeface="Candara" pitchFamily="34" charset="0"/>
              </a:rPr>
              <a:t>ixty-six</a:t>
            </a:r>
            <a:endParaRPr lang="cs-CZ" sz="4400" dirty="0">
              <a:solidFill>
                <a:srgbClr val="FFC000"/>
              </a:solidFill>
              <a:latin typeface="Candara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898269" y="3207211"/>
            <a:ext cx="32672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>
                <a:solidFill>
                  <a:srgbClr val="FFC000"/>
                </a:solidFill>
                <a:latin typeface="Candara" pitchFamily="34" charset="0"/>
              </a:rPr>
              <a:t>s</a:t>
            </a:r>
            <a:r>
              <a:rPr lang="cs-CZ" sz="4000" dirty="0" err="1" smtClean="0">
                <a:solidFill>
                  <a:srgbClr val="FFC000"/>
                </a:solidFill>
                <a:latin typeface="Candara" pitchFamily="34" charset="0"/>
              </a:rPr>
              <a:t>eventy-seven</a:t>
            </a:r>
            <a:endParaRPr lang="cs-CZ" sz="4000" dirty="0">
              <a:solidFill>
                <a:srgbClr val="FFC000"/>
              </a:solidFill>
              <a:latin typeface="Candar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65971" y="4369309"/>
            <a:ext cx="304282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>
                <a:solidFill>
                  <a:srgbClr val="FFC000"/>
                </a:solidFill>
                <a:latin typeface="Candara" pitchFamily="34" charset="0"/>
              </a:rPr>
              <a:t>e</a:t>
            </a:r>
            <a:r>
              <a:rPr lang="cs-CZ" sz="4400" dirty="0" err="1" smtClean="0">
                <a:solidFill>
                  <a:srgbClr val="FFC000"/>
                </a:solidFill>
                <a:latin typeface="Candara" pitchFamily="34" charset="0"/>
              </a:rPr>
              <a:t>ighty-eight</a:t>
            </a:r>
            <a:endParaRPr lang="cs-CZ" sz="4400" dirty="0">
              <a:solidFill>
                <a:srgbClr val="FFC000"/>
              </a:solidFill>
              <a:latin typeface="Candar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57611" y="5625823"/>
            <a:ext cx="284404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>
                <a:solidFill>
                  <a:srgbClr val="FFC000"/>
                </a:solidFill>
                <a:latin typeface="Candara" pitchFamily="34" charset="0"/>
              </a:rPr>
              <a:t>n</a:t>
            </a:r>
            <a:r>
              <a:rPr lang="cs-CZ" sz="4400" dirty="0" err="1" smtClean="0">
                <a:solidFill>
                  <a:srgbClr val="FFC000"/>
                </a:solidFill>
                <a:latin typeface="Candara" pitchFamily="34" charset="0"/>
              </a:rPr>
              <a:t>inety-nine</a:t>
            </a:r>
            <a:endParaRPr lang="cs-CZ" sz="4400" dirty="0">
              <a:solidFill>
                <a:srgbClr val="FFC000"/>
              </a:solidFill>
              <a:latin typeface="Candara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799828" y="3207210"/>
            <a:ext cx="297389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>
                <a:solidFill>
                  <a:srgbClr val="FFC000"/>
                </a:solidFill>
                <a:latin typeface="Candara" pitchFamily="34" charset="0"/>
              </a:rPr>
              <a:t>t</a:t>
            </a:r>
            <a:r>
              <a:rPr lang="cs-CZ" sz="4400" dirty="0" err="1" smtClean="0">
                <a:solidFill>
                  <a:srgbClr val="FFC000"/>
                </a:solidFill>
                <a:latin typeface="Candara" pitchFamily="34" charset="0"/>
              </a:rPr>
              <a:t>wenty-two</a:t>
            </a:r>
            <a:endParaRPr lang="cs-CZ" sz="4400" dirty="0">
              <a:solidFill>
                <a:srgbClr val="FFC000"/>
              </a:solidFill>
              <a:latin typeface="Candara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67544" y="511602"/>
            <a:ext cx="184698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ndara" pitchFamily="34" charset="0"/>
              </a:rPr>
              <a:t>Read</a:t>
            </a:r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ndara" pitchFamily="34" charset="0"/>
              </a:rPr>
              <a:t>!</a:t>
            </a:r>
            <a:endParaRPr lang="cs-CZ" sz="5400" dirty="0">
              <a:solidFill>
                <a:srgbClr val="FFFF00"/>
              </a:solidFill>
              <a:latin typeface="Candara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27898" y="1720906"/>
            <a:ext cx="150053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ln w="18415" cmpd="sng">
                  <a:solidFill>
                    <a:srgbClr val="0070C0"/>
                  </a:solidFill>
                  <a:prstDash val="solid"/>
                </a:ln>
                <a:solidFill>
                  <a:srgbClr val="FFFF00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1</a:t>
            </a:r>
            <a:r>
              <a:rPr lang="cs-CZ" sz="8000" dirty="0">
                <a:ln w="18415" cmpd="sng">
                  <a:solidFill>
                    <a:srgbClr val="0070C0"/>
                  </a:solidFill>
                  <a:prstDash val="solid"/>
                </a:ln>
                <a:solidFill>
                  <a:srgbClr val="FFFF00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1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302279" y="2930212"/>
            <a:ext cx="14029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ln w="18415" cmpd="sng">
                  <a:solidFill>
                    <a:srgbClr val="0070C0"/>
                  </a:solidFill>
                  <a:prstDash val="solid"/>
                </a:ln>
                <a:solidFill>
                  <a:srgbClr val="FFC000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22</a:t>
            </a:r>
            <a:endParaRPr lang="cs-CZ" sz="8000" dirty="0">
              <a:ln w="18415" cmpd="sng">
                <a:solidFill>
                  <a:srgbClr val="0070C0"/>
                </a:solidFill>
                <a:prstDash val="solid"/>
              </a:ln>
              <a:solidFill>
                <a:srgbClr val="FFC000"/>
              </a:solidFill>
              <a:effectLst>
                <a:innerShdw blurRad="114300">
                  <a:prstClr val="black"/>
                </a:innerShdw>
              </a:effectLst>
              <a:latin typeface="Arial Rounded MT Bold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02279" y="4139518"/>
            <a:ext cx="14029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ln w="18415" cmpd="sng">
                  <a:solidFill>
                    <a:srgbClr val="0070C0"/>
                  </a:solidFill>
                  <a:prstDash val="solid"/>
                </a:ln>
                <a:solidFill>
                  <a:srgbClr val="FF0000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33</a:t>
            </a:r>
            <a:endParaRPr lang="cs-CZ" sz="8000" dirty="0">
              <a:ln w="18415" cmpd="sng">
                <a:solidFill>
                  <a:srgbClr val="0070C0"/>
                </a:solidFill>
                <a:prstDash val="solid"/>
              </a:ln>
              <a:solidFill>
                <a:srgbClr val="FF0000"/>
              </a:solidFill>
              <a:effectLst>
                <a:innerShdw blurRad="114300">
                  <a:prstClr val="black"/>
                </a:innerShdw>
              </a:effectLst>
              <a:latin typeface="Arial Rounded MT Bold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36343" y="5348825"/>
            <a:ext cx="14029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ln w="18415" cmpd="sng">
                  <a:solidFill>
                    <a:srgbClr val="0070C0"/>
                  </a:solidFill>
                  <a:prstDash val="solid"/>
                </a:ln>
                <a:solidFill>
                  <a:srgbClr val="00B0F0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44</a:t>
            </a:r>
            <a:endParaRPr lang="cs-CZ" sz="8000" dirty="0">
              <a:ln w="18415" cmpd="sng">
                <a:solidFill>
                  <a:srgbClr val="0070C0"/>
                </a:solidFill>
                <a:prstDash val="solid"/>
              </a:ln>
              <a:solidFill>
                <a:srgbClr val="00B0F0"/>
              </a:solidFill>
              <a:effectLst>
                <a:innerShdw blurRad="114300">
                  <a:prstClr val="black"/>
                </a:innerShdw>
              </a:effectLst>
              <a:latin typeface="Arial Rounded MT Bold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691143" y="511603"/>
            <a:ext cx="14029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ln w="18415" cmpd="sng">
                  <a:solidFill>
                    <a:srgbClr val="0070C0"/>
                  </a:solidFill>
                  <a:prstDash val="solid"/>
                </a:ln>
                <a:solidFill>
                  <a:srgbClr val="B2DE82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55</a:t>
            </a:r>
            <a:endParaRPr lang="cs-CZ" sz="8000" dirty="0">
              <a:ln w="18415" cmpd="sng">
                <a:solidFill>
                  <a:srgbClr val="0070C0"/>
                </a:solidFill>
                <a:prstDash val="solid"/>
              </a:ln>
              <a:solidFill>
                <a:srgbClr val="B2DE82"/>
              </a:solidFill>
              <a:effectLst>
                <a:innerShdw blurRad="114300">
                  <a:prstClr val="black"/>
                </a:innerShdw>
              </a:effectLst>
              <a:latin typeface="Arial Rounded MT Bold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677063" y="1720908"/>
            <a:ext cx="14029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ln w="18415" cmpd="sng">
                  <a:solidFill>
                    <a:srgbClr val="0070C0"/>
                  </a:solidFill>
                  <a:prstDash val="solid"/>
                </a:ln>
                <a:solidFill>
                  <a:srgbClr val="FFFF00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66</a:t>
            </a:r>
            <a:endParaRPr lang="cs-CZ" sz="8000" dirty="0">
              <a:ln w="18415" cmpd="sng">
                <a:solidFill>
                  <a:srgbClr val="0070C0"/>
                </a:solidFill>
                <a:prstDash val="solid"/>
              </a:ln>
              <a:solidFill>
                <a:srgbClr val="FFFF00"/>
              </a:solidFill>
              <a:effectLst>
                <a:innerShdw blurRad="114300">
                  <a:prstClr val="black"/>
                </a:innerShdw>
              </a:effectLst>
              <a:latin typeface="Arial Rounded MT Bold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677063" y="2930213"/>
            <a:ext cx="14029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ln w="18415" cmpd="sng">
                  <a:solidFill>
                    <a:srgbClr val="0070C0"/>
                  </a:solidFill>
                  <a:prstDash val="solid"/>
                </a:ln>
                <a:solidFill>
                  <a:srgbClr val="FFC000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77</a:t>
            </a:r>
            <a:endParaRPr lang="cs-CZ" sz="8000" dirty="0">
              <a:ln w="18415" cmpd="sng">
                <a:solidFill>
                  <a:srgbClr val="0070C0"/>
                </a:solidFill>
                <a:prstDash val="solid"/>
              </a:ln>
              <a:solidFill>
                <a:srgbClr val="FFC000"/>
              </a:solidFill>
              <a:effectLst>
                <a:innerShdw blurRad="114300">
                  <a:prstClr val="black"/>
                </a:innerShdw>
              </a:effectLst>
              <a:latin typeface="Arial Rounded MT Bold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677063" y="4139518"/>
            <a:ext cx="14029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ln w="18415" cmpd="sng">
                  <a:solidFill>
                    <a:srgbClr val="0070C0"/>
                  </a:solidFill>
                  <a:prstDash val="solid"/>
                </a:ln>
                <a:solidFill>
                  <a:srgbClr val="FF0000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88</a:t>
            </a:r>
            <a:endParaRPr lang="cs-CZ" sz="8000" dirty="0">
              <a:ln w="18415" cmpd="sng">
                <a:solidFill>
                  <a:srgbClr val="0070C0"/>
                </a:solidFill>
                <a:prstDash val="solid"/>
              </a:ln>
              <a:solidFill>
                <a:srgbClr val="FF0000"/>
              </a:solidFill>
              <a:effectLst>
                <a:innerShdw blurRad="114300">
                  <a:prstClr val="black"/>
                </a:innerShdw>
              </a:effectLst>
              <a:latin typeface="Arial Rounded MT Bold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677063" y="5348825"/>
            <a:ext cx="14029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ln w="18415" cmpd="sng">
                  <a:solidFill>
                    <a:srgbClr val="0070C0"/>
                  </a:solidFill>
                  <a:prstDash val="solid"/>
                </a:ln>
                <a:solidFill>
                  <a:srgbClr val="00B0F0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99</a:t>
            </a:r>
            <a:endParaRPr lang="cs-CZ" sz="8000" dirty="0">
              <a:ln w="18415" cmpd="sng">
                <a:solidFill>
                  <a:srgbClr val="0070C0"/>
                </a:solidFill>
                <a:prstDash val="solid"/>
              </a:ln>
              <a:solidFill>
                <a:srgbClr val="00B0F0"/>
              </a:solidFill>
              <a:effectLst>
                <a:innerShdw blurRad="114300">
                  <a:prstClr val="black"/>
                </a:innerShdw>
              </a:effectLst>
              <a:latin typeface="Arial Rounded MT Bold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3917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04000" y="1995724"/>
            <a:ext cx="14734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00B050"/>
                </a:solidFill>
                <a:latin typeface="Candara" pitchFamily="34" charset="0"/>
              </a:rPr>
              <a:t>eleven</a:t>
            </a:r>
            <a:endParaRPr lang="cs-CZ" sz="3600" dirty="0">
              <a:solidFill>
                <a:srgbClr val="00B050"/>
              </a:solidFill>
              <a:latin typeface="Candara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732240" y="2012555"/>
            <a:ext cx="24144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>
                <a:solidFill>
                  <a:srgbClr val="00B050"/>
                </a:solidFill>
                <a:latin typeface="Candara" pitchFamily="34" charset="0"/>
              </a:rPr>
              <a:t>t</a:t>
            </a:r>
            <a:r>
              <a:rPr lang="cs-CZ" sz="3600" dirty="0" err="1" smtClean="0">
                <a:solidFill>
                  <a:srgbClr val="00B050"/>
                </a:solidFill>
                <a:latin typeface="Candara" pitchFamily="34" charset="0"/>
              </a:rPr>
              <a:t>hirty-three</a:t>
            </a:r>
            <a:endParaRPr lang="cs-CZ" sz="3600" dirty="0">
              <a:solidFill>
                <a:srgbClr val="00B050"/>
              </a:solidFill>
              <a:latin typeface="Candara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21960" y="2058825"/>
            <a:ext cx="20858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>
                <a:solidFill>
                  <a:srgbClr val="00B050"/>
                </a:solidFill>
                <a:latin typeface="Candara" pitchFamily="34" charset="0"/>
              </a:rPr>
              <a:t>f</a:t>
            </a:r>
            <a:r>
              <a:rPr lang="cs-CZ" sz="3600" dirty="0" err="1" smtClean="0">
                <a:solidFill>
                  <a:srgbClr val="00B050"/>
                </a:solidFill>
                <a:latin typeface="Candara" pitchFamily="34" charset="0"/>
              </a:rPr>
              <a:t>orty-four</a:t>
            </a:r>
            <a:endParaRPr lang="cs-CZ" sz="3600" dirty="0">
              <a:solidFill>
                <a:srgbClr val="00B050"/>
              </a:solidFill>
              <a:latin typeface="Candar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17316" y="2924944"/>
            <a:ext cx="18133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>
                <a:solidFill>
                  <a:srgbClr val="00B050"/>
                </a:solidFill>
                <a:latin typeface="Candara" pitchFamily="34" charset="0"/>
              </a:rPr>
              <a:t>f</a:t>
            </a:r>
            <a:r>
              <a:rPr lang="cs-CZ" sz="3600" dirty="0" err="1" smtClean="0">
                <a:solidFill>
                  <a:srgbClr val="00B050"/>
                </a:solidFill>
                <a:latin typeface="Candara" pitchFamily="34" charset="0"/>
              </a:rPr>
              <a:t>ifty-five</a:t>
            </a:r>
            <a:endParaRPr lang="cs-CZ" sz="3600" dirty="0">
              <a:solidFill>
                <a:srgbClr val="00B050"/>
              </a:solidFill>
              <a:latin typeface="Candar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235687" y="3266044"/>
            <a:ext cx="17363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>
                <a:solidFill>
                  <a:srgbClr val="00B050"/>
                </a:solidFill>
                <a:latin typeface="Candara" pitchFamily="34" charset="0"/>
              </a:rPr>
              <a:t>s</a:t>
            </a:r>
            <a:r>
              <a:rPr lang="cs-CZ" sz="3600" dirty="0" err="1" smtClean="0">
                <a:solidFill>
                  <a:srgbClr val="00B050"/>
                </a:solidFill>
                <a:latin typeface="Candara" pitchFamily="34" charset="0"/>
              </a:rPr>
              <a:t>ixty-six</a:t>
            </a:r>
            <a:endParaRPr lang="cs-CZ" sz="3600" dirty="0">
              <a:solidFill>
                <a:srgbClr val="00B050"/>
              </a:solidFill>
              <a:latin typeface="Candara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67008" y="4065901"/>
            <a:ext cx="296106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>
                <a:solidFill>
                  <a:srgbClr val="00B050"/>
                </a:solidFill>
                <a:latin typeface="Candara" pitchFamily="34" charset="0"/>
              </a:rPr>
              <a:t>s</a:t>
            </a:r>
            <a:r>
              <a:rPr lang="cs-CZ" sz="3600" dirty="0" err="1" smtClean="0">
                <a:solidFill>
                  <a:srgbClr val="00B050"/>
                </a:solidFill>
                <a:latin typeface="Candara" pitchFamily="34" charset="0"/>
              </a:rPr>
              <a:t>eventy-seven</a:t>
            </a:r>
            <a:endParaRPr lang="cs-CZ" sz="3600" dirty="0">
              <a:solidFill>
                <a:srgbClr val="00B050"/>
              </a:solidFill>
              <a:latin typeface="Candar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0820" y="3698449"/>
            <a:ext cx="25202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>
                <a:solidFill>
                  <a:srgbClr val="00B050"/>
                </a:solidFill>
                <a:latin typeface="Candara" pitchFamily="34" charset="0"/>
              </a:rPr>
              <a:t>e</a:t>
            </a:r>
            <a:r>
              <a:rPr lang="cs-CZ" sz="3600" dirty="0" err="1" smtClean="0">
                <a:solidFill>
                  <a:srgbClr val="00B050"/>
                </a:solidFill>
                <a:latin typeface="Candara" pitchFamily="34" charset="0"/>
              </a:rPr>
              <a:t>ighty-eight</a:t>
            </a:r>
            <a:endParaRPr lang="cs-CZ" sz="3600" dirty="0">
              <a:solidFill>
                <a:srgbClr val="00B050"/>
              </a:solidFill>
              <a:latin typeface="Candar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710604" y="4317772"/>
            <a:ext cx="23583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>
                <a:solidFill>
                  <a:srgbClr val="00B050"/>
                </a:solidFill>
                <a:latin typeface="Candara" pitchFamily="34" charset="0"/>
              </a:rPr>
              <a:t>n</a:t>
            </a:r>
            <a:r>
              <a:rPr lang="cs-CZ" sz="3600" dirty="0" err="1" smtClean="0">
                <a:solidFill>
                  <a:srgbClr val="00B050"/>
                </a:solidFill>
                <a:latin typeface="Candara" pitchFamily="34" charset="0"/>
              </a:rPr>
              <a:t>inety-nine</a:t>
            </a:r>
            <a:endParaRPr lang="cs-CZ" sz="3600" dirty="0">
              <a:solidFill>
                <a:srgbClr val="00B050"/>
              </a:solidFill>
              <a:latin typeface="Candara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470819" y="2924943"/>
            <a:ext cx="24657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>
                <a:solidFill>
                  <a:srgbClr val="00B050"/>
                </a:solidFill>
                <a:latin typeface="Candara" pitchFamily="34" charset="0"/>
              </a:rPr>
              <a:t>t</a:t>
            </a:r>
            <a:r>
              <a:rPr lang="cs-CZ" sz="3600" dirty="0" err="1" smtClean="0">
                <a:solidFill>
                  <a:srgbClr val="00B050"/>
                </a:solidFill>
                <a:latin typeface="Candara" pitchFamily="34" charset="0"/>
              </a:rPr>
              <a:t>wenty-two</a:t>
            </a:r>
            <a:endParaRPr lang="cs-CZ" sz="3600" dirty="0">
              <a:solidFill>
                <a:srgbClr val="00B050"/>
              </a:solidFill>
              <a:latin typeface="Candara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27377" y="392904"/>
            <a:ext cx="157767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err="1" smtClean="0">
                <a:ln w="12700">
                  <a:solidFill>
                    <a:srgbClr val="00B05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ndara" pitchFamily="34" charset="0"/>
              </a:rPr>
              <a:t>Join</a:t>
            </a:r>
            <a:r>
              <a:rPr lang="cs-CZ" sz="5400" b="1" dirty="0" smtClean="0">
                <a:ln w="12700">
                  <a:solidFill>
                    <a:srgbClr val="00B05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ndara" pitchFamily="34" charset="0"/>
              </a:rPr>
              <a:t>!</a:t>
            </a:r>
            <a:endParaRPr lang="cs-CZ" sz="5400" dirty="0">
              <a:ln w="12700">
                <a:solidFill>
                  <a:srgbClr val="00B050"/>
                </a:solidFill>
                <a:prstDash val="solid"/>
              </a:ln>
              <a:solidFill>
                <a:srgbClr val="FFFF00"/>
              </a:solidFill>
              <a:latin typeface="Candara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080663" y="620683"/>
            <a:ext cx="150053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ln w="18415" cmpd="sng">
                  <a:solidFill>
                    <a:srgbClr val="FFC000"/>
                  </a:solidFill>
                  <a:prstDash val="solid"/>
                </a:ln>
                <a:solidFill>
                  <a:srgbClr val="FFB84F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1</a:t>
            </a:r>
            <a:r>
              <a:rPr lang="cs-CZ" sz="8000" dirty="0">
                <a:ln w="18415" cmpd="sng">
                  <a:solidFill>
                    <a:srgbClr val="FFC000"/>
                  </a:solidFill>
                  <a:prstDash val="solid"/>
                </a:ln>
                <a:solidFill>
                  <a:srgbClr val="FFB84F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1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3864060" y="620686"/>
            <a:ext cx="14029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ln w="18415" cmpd="sng">
                  <a:solidFill>
                    <a:srgbClr val="FFC000"/>
                  </a:solidFill>
                  <a:prstDash val="solid"/>
                </a:ln>
                <a:solidFill>
                  <a:srgbClr val="FFB84F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22</a:t>
            </a:r>
            <a:endParaRPr lang="cs-CZ" sz="8000" dirty="0">
              <a:ln w="18415" cmpd="sng">
                <a:solidFill>
                  <a:srgbClr val="FFC000"/>
                </a:solidFill>
                <a:prstDash val="solid"/>
              </a:ln>
              <a:solidFill>
                <a:srgbClr val="FFB84F"/>
              </a:solidFill>
              <a:effectLst>
                <a:innerShdw blurRad="114300">
                  <a:prstClr val="black"/>
                </a:innerShdw>
              </a:effectLst>
              <a:latin typeface="Arial Rounded MT Bold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549873" y="620685"/>
            <a:ext cx="14029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ln w="18415" cmpd="sng">
                  <a:solidFill>
                    <a:srgbClr val="FFC000"/>
                  </a:solidFill>
                  <a:prstDash val="solid"/>
                </a:ln>
                <a:solidFill>
                  <a:srgbClr val="FFB84F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33</a:t>
            </a:r>
            <a:endParaRPr lang="cs-CZ" sz="8000" dirty="0">
              <a:ln w="18415" cmpd="sng">
                <a:solidFill>
                  <a:srgbClr val="FFC000"/>
                </a:solidFill>
                <a:prstDash val="solid"/>
              </a:ln>
              <a:solidFill>
                <a:srgbClr val="FFB84F"/>
              </a:solidFill>
              <a:effectLst>
                <a:innerShdw blurRad="114300">
                  <a:prstClr val="black"/>
                </a:innerShdw>
              </a:effectLst>
              <a:latin typeface="Arial Rounded MT Bold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235687" y="620684"/>
            <a:ext cx="14029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ln w="18415" cmpd="sng">
                  <a:solidFill>
                    <a:srgbClr val="FFC000"/>
                  </a:solidFill>
                  <a:prstDash val="solid"/>
                </a:ln>
                <a:solidFill>
                  <a:srgbClr val="FFB84F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44</a:t>
            </a:r>
            <a:endParaRPr lang="cs-CZ" sz="8000" dirty="0">
              <a:ln w="18415" cmpd="sng">
                <a:solidFill>
                  <a:srgbClr val="FFC000"/>
                </a:solidFill>
                <a:prstDash val="solid"/>
              </a:ln>
              <a:solidFill>
                <a:srgbClr val="FFB84F"/>
              </a:solidFill>
              <a:effectLst>
                <a:innerShdw blurRad="114300">
                  <a:prstClr val="black"/>
                </a:innerShdw>
              </a:effectLst>
              <a:latin typeface="Arial Rounded MT Bold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27377" y="4964106"/>
            <a:ext cx="14029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ln w="18415" cmpd="sng">
                  <a:solidFill>
                    <a:srgbClr val="C00000"/>
                  </a:solidFill>
                  <a:prstDash val="solid"/>
                </a:ln>
                <a:solidFill>
                  <a:srgbClr val="FF3F3F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55</a:t>
            </a:r>
            <a:endParaRPr lang="cs-CZ" sz="8000" dirty="0">
              <a:ln w="18415" cmpd="sng">
                <a:solidFill>
                  <a:srgbClr val="C00000"/>
                </a:solidFill>
                <a:prstDash val="solid"/>
              </a:ln>
              <a:solidFill>
                <a:srgbClr val="FF3F3F"/>
              </a:solidFill>
              <a:effectLst>
                <a:innerShdw blurRad="114300">
                  <a:prstClr val="black"/>
                </a:innerShdw>
              </a:effectLst>
              <a:latin typeface="Arial Rounded MT Bold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129455" y="4964106"/>
            <a:ext cx="14029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ln w="18415" cmpd="sng">
                  <a:solidFill>
                    <a:srgbClr val="C00000"/>
                  </a:solidFill>
                  <a:prstDash val="solid"/>
                </a:ln>
                <a:solidFill>
                  <a:srgbClr val="FF3F3F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66</a:t>
            </a:r>
            <a:endParaRPr lang="cs-CZ" sz="8000" dirty="0">
              <a:ln w="18415" cmpd="sng">
                <a:solidFill>
                  <a:srgbClr val="C00000"/>
                </a:solidFill>
                <a:prstDash val="solid"/>
              </a:ln>
              <a:solidFill>
                <a:srgbClr val="FF3F3F"/>
              </a:solidFill>
              <a:effectLst>
                <a:innerShdw blurRad="114300">
                  <a:prstClr val="black"/>
                </a:innerShdw>
              </a:effectLst>
              <a:latin typeface="Arial Rounded MT Bold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831533" y="4964103"/>
            <a:ext cx="14029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ln w="18415" cmpd="sng">
                  <a:solidFill>
                    <a:srgbClr val="C00000"/>
                  </a:solidFill>
                  <a:prstDash val="solid"/>
                </a:ln>
                <a:solidFill>
                  <a:srgbClr val="FF3F3F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77</a:t>
            </a:r>
            <a:endParaRPr lang="cs-CZ" sz="8000" dirty="0">
              <a:ln w="18415" cmpd="sng">
                <a:solidFill>
                  <a:srgbClr val="C00000"/>
                </a:solidFill>
                <a:prstDash val="solid"/>
              </a:ln>
              <a:solidFill>
                <a:srgbClr val="FF3F3F"/>
              </a:solidFill>
              <a:effectLst>
                <a:innerShdw blurRad="114300">
                  <a:prstClr val="black"/>
                </a:innerShdw>
              </a:effectLst>
              <a:latin typeface="Arial Rounded MT Bold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533611" y="4964106"/>
            <a:ext cx="14029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ln w="18415" cmpd="sng">
                  <a:solidFill>
                    <a:srgbClr val="C00000"/>
                  </a:solidFill>
                  <a:prstDash val="solid"/>
                </a:ln>
                <a:solidFill>
                  <a:srgbClr val="FF3F3F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88</a:t>
            </a:r>
            <a:endParaRPr lang="cs-CZ" sz="8000" dirty="0">
              <a:ln w="18415" cmpd="sng">
                <a:solidFill>
                  <a:srgbClr val="C00000"/>
                </a:solidFill>
                <a:prstDash val="solid"/>
              </a:ln>
              <a:solidFill>
                <a:srgbClr val="FF3F3F"/>
              </a:solidFill>
              <a:effectLst>
                <a:innerShdw blurRad="114300">
                  <a:prstClr val="black"/>
                </a:innerShdw>
              </a:effectLst>
              <a:latin typeface="Arial Rounded MT Bold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235687" y="4964106"/>
            <a:ext cx="14029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ln w="18415" cmpd="sng">
                  <a:solidFill>
                    <a:srgbClr val="C00000"/>
                  </a:solidFill>
                  <a:prstDash val="solid"/>
                </a:ln>
                <a:solidFill>
                  <a:srgbClr val="FF3F3F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99</a:t>
            </a:r>
            <a:endParaRPr lang="cs-CZ" sz="8000" dirty="0">
              <a:ln w="18415" cmpd="sng">
                <a:solidFill>
                  <a:srgbClr val="C00000"/>
                </a:solidFill>
                <a:prstDash val="solid"/>
              </a:ln>
              <a:solidFill>
                <a:srgbClr val="FF3F3F"/>
              </a:solidFill>
              <a:effectLst>
                <a:innerShdw blurRad="114300">
                  <a:prstClr val="black"/>
                </a:innerShdw>
              </a:effectLst>
              <a:latin typeface="Arial Rounded MT Bold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1363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extovéPole 23"/>
          <p:cNvSpPr txBox="1"/>
          <p:nvPr/>
        </p:nvSpPr>
        <p:spPr>
          <a:xfrm>
            <a:off x="242023" y="1369120"/>
            <a:ext cx="14496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ln w="12700">
                  <a:solidFill>
                    <a:srgbClr val="003300"/>
                  </a:solidFill>
                  <a:prstDash val="solid"/>
                </a:ln>
                <a:solidFill>
                  <a:srgbClr val="92D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eleven</a:t>
            </a:r>
            <a:endParaRPr lang="cs-CZ" sz="2800" b="1" dirty="0">
              <a:ln w="12700">
                <a:solidFill>
                  <a:srgbClr val="003300"/>
                </a:solidFill>
                <a:prstDash val="solid"/>
              </a:ln>
              <a:solidFill>
                <a:srgbClr val="92D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3" name="Šipka doprava 72"/>
          <p:cNvSpPr/>
          <p:nvPr/>
        </p:nvSpPr>
        <p:spPr>
          <a:xfrm>
            <a:off x="166464" y="834804"/>
            <a:ext cx="2085664" cy="1591852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C00000"/>
                </a:solidFill>
              </a:rPr>
              <a:t>11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379439" y="3922346"/>
            <a:ext cx="22076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>
                <a:ln w="12700">
                  <a:solidFill>
                    <a:srgbClr val="003300"/>
                  </a:solidFill>
                  <a:prstDash val="solid"/>
                </a:ln>
                <a:solidFill>
                  <a:srgbClr val="92D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</a:t>
            </a:r>
            <a:r>
              <a:rPr lang="cs-CZ" sz="2800" b="1" dirty="0" err="1" smtClean="0">
                <a:ln w="12700">
                  <a:solidFill>
                    <a:srgbClr val="003300"/>
                  </a:solidFill>
                  <a:prstDash val="solid"/>
                </a:ln>
                <a:solidFill>
                  <a:srgbClr val="92D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ighty-eight</a:t>
            </a:r>
            <a:endParaRPr lang="cs-CZ" sz="2800" b="1" dirty="0">
              <a:ln w="12700">
                <a:solidFill>
                  <a:srgbClr val="003300"/>
                </a:solidFill>
                <a:prstDash val="solid"/>
              </a:ln>
              <a:solidFill>
                <a:srgbClr val="92D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42023" y="4838232"/>
            <a:ext cx="18437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>
                <a:ln w="12700">
                  <a:solidFill>
                    <a:srgbClr val="003300"/>
                  </a:solidFill>
                  <a:prstDash val="solid"/>
                </a:ln>
                <a:solidFill>
                  <a:srgbClr val="92D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f</a:t>
            </a:r>
            <a:r>
              <a:rPr lang="cs-CZ" sz="2800" b="1" dirty="0" err="1" smtClean="0">
                <a:ln w="12700">
                  <a:solidFill>
                    <a:srgbClr val="003300"/>
                  </a:solidFill>
                  <a:prstDash val="solid"/>
                </a:ln>
                <a:solidFill>
                  <a:srgbClr val="92D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orty-four</a:t>
            </a:r>
            <a:endParaRPr lang="cs-CZ" sz="2800" b="1" dirty="0">
              <a:ln w="12700">
                <a:solidFill>
                  <a:srgbClr val="003300"/>
                </a:solidFill>
                <a:prstDash val="solid"/>
              </a:ln>
              <a:solidFill>
                <a:srgbClr val="92D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76256" y="626780"/>
            <a:ext cx="15712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>
                <a:ln w="12700">
                  <a:solidFill>
                    <a:srgbClr val="003300"/>
                  </a:solidFill>
                  <a:prstDash val="solid"/>
                </a:ln>
                <a:solidFill>
                  <a:srgbClr val="92D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</a:t>
            </a:r>
            <a:r>
              <a:rPr lang="cs-CZ" sz="2800" b="1" dirty="0" err="1" smtClean="0">
                <a:ln w="12700">
                  <a:solidFill>
                    <a:srgbClr val="003300"/>
                  </a:solidFill>
                  <a:prstDash val="solid"/>
                </a:ln>
                <a:solidFill>
                  <a:srgbClr val="92D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ixty-six</a:t>
            </a:r>
            <a:endParaRPr lang="cs-CZ" sz="2800" b="1" dirty="0">
              <a:ln w="12700">
                <a:solidFill>
                  <a:srgbClr val="003300"/>
                </a:solidFill>
                <a:prstDash val="solid"/>
              </a:ln>
              <a:solidFill>
                <a:srgbClr val="92D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2643" y="92464"/>
            <a:ext cx="464261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Say</a:t>
            </a:r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and </a:t>
            </a:r>
            <a:r>
              <a:rPr lang="cs-CZ" sz="40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touch</a:t>
            </a:r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!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C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586307" y="1682640"/>
            <a:ext cx="21226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>
                <a:ln w="12700">
                  <a:solidFill>
                    <a:srgbClr val="003300"/>
                  </a:solidFill>
                  <a:prstDash val="solid"/>
                </a:ln>
                <a:solidFill>
                  <a:srgbClr val="92D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</a:t>
            </a:r>
            <a:r>
              <a:rPr lang="cs-CZ" sz="2800" b="1" dirty="0" err="1" smtClean="0">
                <a:ln w="12700">
                  <a:solidFill>
                    <a:srgbClr val="003300"/>
                  </a:solidFill>
                  <a:prstDash val="solid"/>
                </a:ln>
                <a:solidFill>
                  <a:srgbClr val="92D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wenty-two</a:t>
            </a:r>
            <a:endParaRPr lang="cs-CZ" sz="2800" b="1" dirty="0">
              <a:ln w="12700">
                <a:solidFill>
                  <a:srgbClr val="003300"/>
                </a:solidFill>
                <a:prstDash val="solid"/>
              </a:ln>
              <a:solidFill>
                <a:srgbClr val="92D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835895" y="2216956"/>
            <a:ext cx="25875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>
                <a:ln w="12700">
                  <a:solidFill>
                    <a:srgbClr val="003300"/>
                  </a:solidFill>
                  <a:prstDash val="solid"/>
                </a:ln>
                <a:solidFill>
                  <a:srgbClr val="92D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</a:t>
            </a:r>
            <a:r>
              <a:rPr lang="cs-CZ" sz="2800" b="1" dirty="0" err="1" smtClean="0">
                <a:ln w="12700">
                  <a:solidFill>
                    <a:srgbClr val="003300"/>
                  </a:solidFill>
                  <a:prstDash val="solid"/>
                </a:ln>
                <a:solidFill>
                  <a:srgbClr val="92D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eventy-seven</a:t>
            </a:r>
            <a:endParaRPr lang="cs-CZ" sz="2800" b="1" dirty="0">
              <a:ln w="12700">
                <a:solidFill>
                  <a:srgbClr val="003300"/>
                </a:solidFill>
                <a:prstDash val="solid"/>
              </a:ln>
              <a:solidFill>
                <a:srgbClr val="92D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423952" y="5760304"/>
            <a:ext cx="16610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>
                <a:ln w="12700">
                  <a:solidFill>
                    <a:srgbClr val="003300"/>
                  </a:solidFill>
                  <a:prstDash val="solid"/>
                </a:ln>
                <a:solidFill>
                  <a:srgbClr val="92D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f</a:t>
            </a:r>
            <a:r>
              <a:rPr lang="cs-CZ" sz="2800" b="1" dirty="0" err="1" smtClean="0">
                <a:ln w="12700">
                  <a:solidFill>
                    <a:srgbClr val="003300"/>
                  </a:solidFill>
                  <a:prstDash val="solid"/>
                </a:ln>
                <a:solidFill>
                  <a:srgbClr val="92D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ifty-five</a:t>
            </a:r>
            <a:endParaRPr lang="cs-CZ" sz="2800" b="1" dirty="0">
              <a:ln w="12700">
                <a:solidFill>
                  <a:srgbClr val="003300"/>
                </a:solidFill>
                <a:prstDash val="solid"/>
              </a:ln>
              <a:solidFill>
                <a:srgbClr val="92D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442504" y="5588854"/>
            <a:ext cx="21259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>
                <a:ln w="12700">
                  <a:solidFill>
                    <a:srgbClr val="003300"/>
                  </a:solidFill>
                  <a:prstDash val="solid"/>
                </a:ln>
                <a:solidFill>
                  <a:srgbClr val="92D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</a:t>
            </a:r>
            <a:r>
              <a:rPr lang="cs-CZ" sz="2800" b="1" dirty="0" err="1" smtClean="0">
                <a:ln w="12700">
                  <a:solidFill>
                    <a:srgbClr val="003300"/>
                  </a:solidFill>
                  <a:prstDash val="solid"/>
                </a:ln>
                <a:solidFill>
                  <a:srgbClr val="92D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inety-nine</a:t>
            </a:r>
            <a:endParaRPr lang="cs-CZ" sz="2800" b="1" dirty="0">
              <a:ln w="12700">
                <a:solidFill>
                  <a:srgbClr val="003300"/>
                </a:solidFill>
                <a:prstDash val="solid"/>
              </a:ln>
              <a:solidFill>
                <a:srgbClr val="92D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1474470" y="3566694"/>
            <a:ext cx="21916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>
                <a:ln w="12700">
                  <a:solidFill>
                    <a:srgbClr val="003300"/>
                  </a:solidFill>
                  <a:prstDash val="solid"/>
                </a:ln>
                <a:solidFill>
                  <a:srgbClr val="92D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</a:t>
            </a:r>
            <a:r>
              <a:rPr lang="cs-CZ" sz="2800" b="1" dirty="0" err="1" smtClean="0">
                <a:ln w="12700">
                  <a:solidFill>
                    <a:srgbClr val="003300"/>
                  </a:solidFill>
                  <a:prstDash val="solid"/>
                </a:ln>
                <a:solidFill>
                  <a:srgbClr val="92D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hirty-three</a:t>
            </a:r>
            <a:endParaRPr lang="cs-CZ" sz="2800" b="1" dirty="0">
              <a:ln w="12700">
                <a:solidFill>
                  <a:srgbClr val="003300"/>
                </a:solidFill>
                <a:prstDash val="solid"/>
              </a:ln>
              <a:solidFill>
                <a:srgbClr val="92D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0" name="Šipka doprava 39"/>
          <p:cNvSpPr/>
          <p:nvPr/>
        </p:nvSpPr>
        <p:spPr>
          <a:xfrm flipH="1">
            <a:off x="6083721" y="92464"/>
            <a:ext cx="2843468" cy="159185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66</a:t>
            </a:r>
            <a:endParaRPr lang="cs-CZ" sz="4000" dirty="0"/>
          </a:p>
        </p:txBody>
      </p:sp>
      <p:sp>
        <p:nvSpPr>
          <p:cNvPr id="41" name="Šipka doprava 40"/>
          <p:cNvSpPr/>
          <p:nvPr/>
        </p:nvSpPr>
        <p:spPr>
          <a:xfrm flipH="1">
            <a:off x="4574447" y="3388030"/>
            <a:ext cx="3669960" cy="1591852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n w="18415" cmpd="sng">
                  <a:noFill/>
                  <a:prstDash val="solid"/>
                </a:ln>
                <a:solidFill>
                  <a:srgbClr val="C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88</a:t>
            </a:r>
            <a:endParaRPr lang="cs-CZ" sz="4000" dirty="0">
              <a:ln w="18415" cmpd="sng">
                <a:noFill/>
                <a:prstDash val="solid"/>
              </a:ln>
              <a:solidFill>
                <a:srgbClr val="C00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3" name="Šipka doprava 52"/>
          <p:cNvSpPr/>
          <p:nvPr/>
        </p:nvSpPr>
        <p:spPr>
          <a:xfrm>
            <a:off x="166465" y="4303916"/>
            <a:ext cx="2309172" cy="1591852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C00000"/>
                </a:solidFill>
              </a:rPr>
              <a:t>44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55" name="Šipka doprava 54"/>
          <p:cNvSpPr/>
          <p:nvPr/>
        </p:nvSpPr>
        <p:spPr>
          <a:xfrm flipH="1">
            <a:off x="5301632" y="1691040"/>
            <a:ext cx="3374823" cy="1591852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00B050"/>
                </a:solidFill>
              </a:rPr>
              <a:t>77</a:t>
            </a:r>
            <a:endParaRPr lang="cs-CZ" sz="4000" dirty="0">
              <a:solidFill>
                <a:srgbClr val="00B050"/>
              </a:solidFill>
            </a:endParaRPr>
          </a:p>
        </p:txBody>
      </p:sp>
      <p:sp>
        <p:nvSpPr>
          <p:cNvPr id="56" name="Šipka doprava 55"/>
          <p:cNvSpPr/>
          <p:nvPr/>
        </p:nvSpPr>
        <p:spPr>
          <a:xfrm flipH="1">
            <a:off x="5224943" y="5054538"/>
            <a:ext cx="3451511" cy="1591852"/>
          </a:xfrm>
          <a:prstGeom prst="right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99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58" name="Šipka doprava 57"/>
          <p:cNvSpPr/>
          <p:nvPr/>
        </p:nvSpPr>
        <p:spPr>
          <a:xfrm>
            <a:off x="2252128" y="5225988"/>
            <a:ext cx="2322319" cy="159185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55</a:t>
            </a:r>
            <a:endParaRPr lang="cs-CZ" sz="4000" dirty="0"/>
          </a:p>
        </p:txBody>
      </p:sp>
      <p:sp>
        <p:nvSpPr>
          <p:cNvPr id="63" name="Šipka doprava 62"/>
          <p:cNvSpPr/>
          <p:nvPr/>
        </p:nvSpPr>
        <p:spPr>
          <a:xfrm>
            <a:off x="1230050" y="2853714"/>
            <a:ext cx="2774719" cy="1591852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00B050"/>
                </a:solidFill>
              </a:rPr>
              <a:t>33</a:t>
            </a:r>
            <a:endParaRPr lang="cs-CZ" sz="4000" dirty="0">
              <a:solidFill>
                <a:srgbClr val="00B050"/>
              </a:solidFill>
            </a:endParaRPr>
          </a:p>
        </p:txBody>
      </p:sp>
      <p:sp>
        <p:nvSpPr>
          <p:cNvPr id="72" name="Šipka doprava 71"/>
          <p:cNvSpPr/>
          <p:nvPr/>
        </p:nvSpPr>
        <p:spPr>
          <a:xfrm>
            <a:off x="2617409" y="1148324"/>
            <a:ext cx="2371484" cy="1591852"/>
          </a:xfrm>
          <a:prstGeom prst="right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22</a:t>
            </a:r>
            <a:endParaRPr lang="cs-CZ" sz="40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5455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</p:childTnLst>
        </p:cTn>
      </p:par>
    </p:tnLst>
    <p:bldLst>
      <p:bldP spid="73" grpId="0" animBg="1"/>
      <p:bldP spid="40" grpId="0" animBg="1"/>
      <p:bldP spid="41" grpId="0" animBg="1"/>
      <p:bldP spid="53" grpId="0" animBg="1"/>
      <p:bldP spid="55" grpId="0" animBg="1"/>
      <p:bldP spid="56" grpId="0" animBg="1"/>
      <p:bldP spid="58" grpId="0" animBg="1"/>
      <p:bldP spid="63" grpId="0" animBg="1"/>
      <p:bldP spid="7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7504" y="105063"/>
            <a:ext cx="50930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Read</a:t>
            </a: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and </a:t>
            </a:r>
            <a:r>
              <a:rPr lang="cs-CZ" sz="2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write</a:t>
            </a: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the</a:t>
            </a: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numbers</a:t>
            </a: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: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99083566"/>
              </p:ext>
            </p:extLst>
          </p:nvPr>
        </p:nvGraphicFramePr>
        <p:xfrm>
          <a:off x="251520" y="1573094"/>
          <a:ext cx="3960440" cy="864096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661935"/>
                <a:gridCol w="1298505"/>
              </a:tblGrid>
              <a:tr h="864096"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anchor="ctr" anchorCtr="1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83565571"/>
              </p:ext>
            </p:extLst>
          </p:nvPr>
        </p:nvGraphicFramePr>
        <p:xfrm>
          <a:off x="4716016" y="908720"/>
          <a:ext cx="3960440" cy="864096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2661935"/>
                <a:gridCol w="1298505"/>
              </a:tblGrid>
              <a:tr h="86409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75975537"/>
              </p:ext>
            </p:extLst>
          </p:nvPr>
        </p:nvGraphicFramePr>
        <p:xfrm>
          <a:off x="251520" y="2722728"/>
          <a:ext cx="3960440" cy="864096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661935"/>
                <a:gridCol w="1298505"/>
              </a:tblGrid>
              <a:tr h="86409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 anchorCtr="1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0" name="Tabulka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593012"/>
              </p:ext>
            </p:extLst>
          </p:nvPr>
        </p:nvGraphicFramePr>
        <p:xfrm>
          <a:off x="4716016" y="2096852"/>
          <a:ext cx="3960440" cy="864096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2661935"/>
                <a:gridCol w="1298505"/>
              </a:tblGrid>
              <a:tr h="86409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1" name="Tabulka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3946642"/>
              </p:ext>
            </p:extLst>
          </p:nvPr>
        </p:nvGraphicFramePr>
        <p:xfrm>
          <a:off x="251520" y="3804443"/>
          <a:ext cx="3960440" cy="864096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661935"/>
                <a:gridCol w="1298505"/>
              </a:tblGrid>
              <a:tr h="86409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2" name="Tabulka 2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7677135"/>
              </p:ext>
            </p:extLst>
          </p:nvPr>
        </p:nvGraphicFramePr>
        <p:xfrm>
          <a:off x="4716016" y="3284984"/>
          <a:ext cx="3960440" cy="864096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2661935"/>
                <a:gridCol w="1298505"/>
              </a:tblGrid>
              <a:tr h="86409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4" name="Tabulka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67319369"/>
              </p:ext>
            </p:extLst>
          </p:nvPr>
        </p:nvGraphicFramePr>
        <p:xfrm>
          <a:off x="4716016" y="4473116"/>
          <a:ext cx="3960440" cy="864096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2661935"/>
                <a:gridCol w="1298505"/>
              </a:tblGrid>
              <a:tr h="86409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5" name="Tabulka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912545"/>
              </p:ext>
            </p:extLst>
          </p:nvPr>
        </p:nvGraphicFramePr>
        <p:xfrm>
          <a:off x="251520" y="4989840"/>
          <a:ext cx="3960440" cy="864096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661935"/>
                <a:gridCol w="1298505"/>
              </a:tblGrid>
              <a:tr h="86409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6" name="Tabulka 2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8251580"/>
              </p:ext>
            </p:extLst>
          </p:nvPr>
        </p:nvGraphicFramePr>
        <p:xfrm>
          <a:off x="4716016" y="5661248"/>
          <a:ext cx="3960440" cy="864096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2661935"/>
                <a:gridCol w="1298505"/>
              </a:tblGrid>
              <a:tr h="86409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sp>
        <p:nvSpPr>
          <p:cNvPr id="27" name="TextovéPole 26"/>
          <p:cNvSpPr txBox="1"/>
          <p:nvPr/>
        </p:nvSpPr>
        <p:spPr>
          <a:xfrm>
            <a:off x="880864" y="2928685"/>
            <a:ext cx="14302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>
                <a:solidFill>
                  <a:srgbClr val="FFFF00"/>
                </a:solidFill>
                <a:latin typeface="Candara" pitchFamily="34" charset="0"/>
              </a:rPr>
              <a:t>s</a:t>
            </a:r>
            <a:r>
              <a:rPr lang="cs-CZ" sz="2800" b="1" dirty="0" err="1" smtClean="0">
                <a:solidFill>
                  <a:srgbClr val="FFFF00"/>
                </a:solidFill>
                <a:latin typeface="Candara" pitchFamily="34" charset="0"/>
              </a:rPr>
              <a:t>ixty-six</a:t>
            </a:r>
            <a:endParaRPr lang="cs-CZ" sz="2800" b="1" dirty="0">
              <a:solidFill>
                <a:srgbClr val="FFFF00"/>
              </a:solidFill>
              <a:latin typeface="Candara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251456" y="3429000"/>
            <a:ext cx="17107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>
                <a:solidFill>
                  <a:srgbClr val="FFFF00"/>
                </a:solidFill>
                <a:latin typeface="Candara" pitchFamily="34" charset="0"/>
              </a:rPr>
              <a:t>f</a:t>
            </a:r>
            <a:r>
              <a:rPr lang="cs-CZ" sz="2800" b="1" dirty="0" err="1" smtClean="0">
                <a:solidFill>
                  <a:srgbClr val="FFFF00"/>
                </a:solidFill>
                <a:latin typeface="Candara" pitchFamily="34" charset="0"/>
              </a:rPr>
              <a:t>orty-four</a:t>
            </a:r>
            <a:endParaRPr lang="cs-CZ" sz="2800" b="1" dirty="0">
              <a:solidFill>
                <a:srgbClr val="FFFF00"/>
              </a:solidFill>
              <a:latin typeface="Candara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11560" y="1766598"/>
            <a:ext cx="19688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>
                <a:solidFill>
                  <a:srgbClr val="FFFF00"/>
                </a:solidFill>
                <a:latin typeface="Candara" pitchFamily="34" charset="0"/>
              </a:rPr>
              <a:t>t</a:t>
            </a:r>
            <a:r>
              <a:rPr lang="cs-CZ" sz="2800" b="1" dirty="0" err="1" smtClean="0">
                <a:solidFill>
                  <a:srgbClr val="FFFF00"/>
                </a:solidFill>
                <a:latin typeface="Candara" pitchFamily="34" charset="0"/>
              </a:rPr>
              <a:t>hirty-three</a:t>
            </a:r>
            <a:endParaRPr lang="cs-CZ" sz="2800" b="1" dirty="0">
              <a:solidFill>
                <a:srgbClr val="FFFF00"/>
              </a:solidFill>
              <a:latin typeface="Candara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993876" y="5143243"/>
            <a:ext cx="12041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FF00"/>
                </a:solidFill>
                <a:latin typeface="Candara" pitchFamily="34" charset="0"/>
              </a:rPr>
              <a:t>eleven</a:t>
            </a:r>
            <a:endParaRPr lang="cs-CZ" sz="2800" b="1" dirty="0">
              <a:solidFill>
                <a:srgbClr val="FFFF00"/>
              </a:solidFill>
              <a:latin typeface="Candara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113599" y="2271028"/>
            <a:ext cx="19864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>
                <a:solidFill>
                  <a:srgbClr val="FFFF00"/>
                </a:solidFill>
                <a:latin typeface="Candara" pitchFamily="34" charset="0"/>
              </a:rPr>
              <a:t>t</a:t>
            </a:r>
            <a:r>
              <a:rPr lang="cs-CZ" sz="2800" b="1" dirty="0" err="1" smtClean="0">
                <a:solidFill>
                  <a:srgbClr val="FFFF00"/>
                </a:solidFill>
                <a:latin typeface="Candara" pitchFamily="34" charset="0"/>
              </a:rPr>
              <a:t>wenty-two</a:t>
            </a:r>
            <a:endParaRPr lang="cs-CZ" sz="2800" b="1" dirty="0">
              <a:solidFill>
                <a:srgbClr val="FFFF00"/>
              </a:solidFill>
              <a:latin typeface="Candara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351645" y="5805264"/>
            <a:ext cx="15103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>
                <a:solidFill>
                  <a:srgbClr val="FFFF00"/>
                </a:solidFill>
                <a:latin typeface="Candara" pitchFamily="34" charset="0"/>
              </a:rPr>
              <a:t>f</a:t>
            </a:r>
            <a:r>
              <a:rPr lang="cs-CZ" sz="2800" b="1" dirty="0" err="1" smtClean="0">
                <a:solidFill>
                  <a:srgbClr val="FFFF00"/>
                </a:solidFill>
                <a:latin typeface="Candara" pitchFamily="34" charset="0"/>
              </a:rPr>
              <a:t>ifty-five</a:t>
            </a:r>
            <a:endParaRPr lang="cs-CZ" sz="2800" b="1" dirty="0">
              <a:solidFill>
                <a:srgbClr val="FFFF00"/>
              </a:solidFill>
              <a:latin typeface="Candara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4923643" y="4620023"/>
            <a:ext cx="23663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>
                <a:solidFill>
                  <a:srgbClr val="FFFF00"/>
                </a:solidFill>
                <a:latin typeface="Candara" pitchFamily="34" charset="0"/>
              </a:rPr>
              <a:t>s</a:t>
            </a:r>
            <a:r>
              <a:rPr lang="cs-CZ" sz="2800" b="1" dirty="0" err="1" smtClean="0">
                <a:solidFill>
                  <a:srgbClr val="FFFF00"/>
                </a:solidFill>
                <a:latin typeface="Candara" pitchFamily="34" charset="0"/>
              </a:rPr>
              <a:t>eventy-seven</a:t>
            </a:r>
            <a:endParaRPr lang="cs-CZ" sz="2800" b="1" dirty="0">
              <a:solidFill>
                <a:srgbClr val="FFFF00"/>
              </a:solidFill>
              <a:latin typeface="Candara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72286" y="3948003"/>
            <a:ext cx="20473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>
                <a:solidFill>
                  <a:srgbClr val="FFFF00"/>
                </a:solidFill>
                <a:latin typeface="Candara" pitchFamily="34" charset="0"/>
              </a:rPr>
              <a:t>e</a:t>
            </a:r>
            <a:r>
              <a:rPr lang="cs-CZ" sz="2800" b="1" dirty="0" err="1" smtClean="0">
                <a:solidFill>
                  <a:srgbClr val="FFFF00"/>
                </a:solidFill>
                <a:latin typeface="Candara" pitchFamily="34" charset="0"/>
              </a:rPr>
              <a:t>ighty-eight</a:t>
            </a:r>
            <a:endParaRPr lang="cs-CZ" sz="2800" b="1" dirty="0">
              <a:solidFill>
                <a:srgbClr val="FFFF00"/>
              </a:solidFill>
              <a:latin typeface="Candara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148064" y="1059199"/>
            <a:ext cx="19175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>
                <a:solidFill>
                  <a:srgbClr val="FFFF00"/>
                </a:solidFill>
                <a:latin typeface="Candara" pitchFamily="34" charset="0"/>
              </a:rPr>
              <a:t>n</a:t>
            </a:r>
            <a:r>
              <a:rPr lang="cs-CZ" sz="2800" b="1" dirty="0" err="1" smtClean="0">
                <a:solidFill>
                  <a:srgbClr val="FFFF00"/>
                </a:solidFill>
                <a:latin typeface="Candara" pitchFamily="34" charset="0"/>
              </a:rPr>
              <a:t>inety-nine</a:t>
            </a:r>
            <a:endParaRPr lang="cs-CZ" sz="2800" b="1" dirty="0">
              <a:solidFill>
                <a:srgbClr val="FFFF00"/>
              </a:solidFill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354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8955" y="270100"/>
            <a:ext cx="205376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Colour</a:t>
            </a:r>
            <a:r>
              <a:rPr lang="cs-CZ" sz="3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!</a:t>
            </a:r>
            <a:endParaRPr lang="cs-CZ" sz="36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C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8207" y="2797142"/>
            <a:ext cx="20794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>
                <a:ln w="18000">
                  <a:noFill/>
                  <a:prstDash val="solid"/>
                  <a:miter lim="800000"/>
                </a:ln>
                <a:solidFill>
                  <a:srgbClr val="00B0F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</a:t>
            </a:r>
            <a:r>
              <a:rPr lang="cs-CZ" sz="3200" b="1" dirty="0" err="1" smtClean="0">
                <a:ln w="18000">
                  <a:noFill/>
                  <a:prstDash val="solid"/>
                  <a:miter lim="800000"/>
                </a:ln>
                <a:solidFill>
                  <a:srgbClr val="00B0F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orty-four</a:t>
            </a:r>
            <a:endParaRPr lang="cs-CZ" sz="3200" b="1" dirty="0">
              <a:ln w="18000">
                <a:noFill/>
                <a:prstDash val="solid"/>
                <a:miter lim="800000"/>
              </a:ln>
              <a:solidFill>
                <a:srgbClr val="00B0F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067944" y="332656"/>
            <a:ext cx="24753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>
                <a:ln w="18000">
                  <a:solidFill>
                    <a:srgbClr val="00B050"/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</a:t>
            </a:r>
            <a:r>
              <a:rPr lang="cs-CZ" sz="3200" b="1" dirty="0" err="1" smtClean="0">
                <a:ln w="18000">
                  <a:solidFill>
                    <a:srgbClr val="00B050"/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hirty-three</a:t>
            </a:r>
            <a:endParaRPr lang="cs-CZ" sz="3200" b="1" dirty="0">
              <a:ln w="18000">
                <a:solidFill>
                  <a:srgbClr val="00B050"/>
                </a:solidFill>
                <a:prstDash val="solid"/>
                <a:miter lim="800000"/>
              </a:ln>
              <a:solidFill>
                <a:srgbClr val="92D05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6590" y="4170846"/>
            <a:ext cx="29306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>
                <a:ln w="18000">
                  <a:noFill/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</a:t>
            </a:r>
            <a:r>
              <a:rPr lang="cs-CZ" sz="3200" b="1" dirty="0" err="1" smtClean="0">
                <a:ln w="18000">
                  <a:noFill/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eventy-seven</a:t>
            </a:r>
            <a:endParaRPr lang="cs-CZ" sz="3200" b="1" dirty="0">
              <a:ln w="18000">
                <a:noFill/>
                <a:prstDash val="solid"/>
                <a:miter lim="800000"/>
              </a:ln>
              <a:solidFill>
                <a:srgbClr val="FFC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98734" y="1982167"/>
            <a:ext cx="14718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ln w="18000">
                  <a:noFill/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eleven</a:t>
            </a:r>
            <a:endParaRPr lang="cs-CZ" sz="3200" b="1" dirty="0">
              <a:ln w="18000">
                <a:noFill/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5618" y="1254630"/>
            <a:ext cx="24016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>
                <a:ln w="18000">
                  <a:noFill/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</a:t>
            </a:r>
            <a:r>
              <a:rPr lang="cs-CZ" sz="3200" b="1" dirty="0" err="1" smtClean="0">
                <a:ln w="18000">
                  <a:noFill/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inety-nine</a:t>
            </a:r>
            <a:endParaRPr lang="cs-CZ" sz="3200" b="1" dirty="0">
              <a:ln w="18000">
                <a:noFill/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601289" y="4170846"/>
            <a:ext cx="24000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>
                <a:ln w="18000">
                  <a:noFill/>
                  <a:prstDash val="solid"/>
                  <a:miter lim="800000"/>
                </a:ln>
                <a:solidFill>
                  <a:srgbClr val="CC0099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</a:t>
            </a:r>
            <a:r>
              <a:rPr lang="cs-CZ" sz="3200" b="1" dirty="0" err="1" smtClean="0">
                <a:ln w="18000">
                  <a:noFill/>
                  <a:prstDash val="solid"/>
                  <a:miter lim="800000"/>
                </a:ln>
                <a:solidFill>
                  <a:srgbClr val="CC0099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wenty-two</a:t>
            </a:r>
            <a:endParaRPr lang="cs-CZ" sz="3200" b="1" dirty="0">
              <a:ln w="18000">
                <a:noFill/>
                <a:prstDash val="solid"/>
                <a:miter lim="800000"/>
              </a:ln>
              <a:solidFill>
                <a:srgbClr val="CC0099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397991" y="4868011"/>
            <a:ext cx="18710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>
                <a:ln w="18000">
                  <a:solidFill>
                    <a:schemeClr val="tx1">
                      <a:lumMod val="85000"/>
                      <a:lumOff val="15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</a:t>
            </a:r>
            <a:r>
              <a:rPr lang="cs-CZ" sz="3200" b="1" dirty="0" err="1" smtClean="0">
                <a:ln w="18000">
                  <a:solidFill>
                    <a:schemeClr val="tx1">
                      <a:lumMod val="85000"/>
                      <a:lumOff val="15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ifty-five</a:t>
            </a:r>
            <a:endParaRPr lang="cs-CZ" sz="3200" b="1" dirty="0">
              <a:ln w="18000">
                <a:solidFill>
                  <a:schemeClr val="tx1">
                    <a:lumMod val="85000"/>
                    <a:lumOff val="15000"/>
                  </a:schemeClr>
                </a:solidFill>
                <a:prstDash val="solid"/>
                <a:miter lim="800000"/>
              </a:ln>
              <a:solidFill>
                <a:schemeClr val="bg2">
                  <a:lumMod val="40000"/>
                  <a:lumOff val="6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96851" y="5452786"/>
            <a:ext cx="17668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>
                <a:ln w="18000">
                  <a:noFill/>
                  <a:prstDash val="solid"/>
                  <a:miter lim="800000"/>
                </a:ln>
                <a:solidFill>
                  <a:srgbClr val="996633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</a:t>
            </a:r>
            <a:r>
              <a:rPr lang="cs-CZ" sz="3200" b="1" dirty="0" err="1" smtClean="0">
                <a:ln w="18000">
                  <a:noFill/>
                  <a:prstDash val="solid"/>
                  <a:miter lim="800000"/>
                </a:ln>
                <a:solidFill>
                  <a:srgbClr val="996633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ixty-six</a:t>
            </a:r>
            <a:endParaRPr lang="cs-CZ" sz="3200" b="1" dirty="0">
              <a:ln w="18000">
                <a:noFill/>
                <a:prstDash val="solid"/>
                <a:miter lim="800000"/>
              </a:ln>
              <a:solidFill>
                <a:srgbClr val="996633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149091" y="5764041"/>
            <a:ext cx="24978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>
                <a:ln w="18000">
                  <a:noFill/>
                  <a:prstDash val="solid"/>
                  <a:miter lim="800000"/>
                </a:ln>
                <a:solidFill>
                  <a:srgbClr val="FF66CC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</a:t>
            </a:r>
            <a:r>
              <a:rPr lang="cs-CZ" sz="3200" b="1" dirty="0" err="1" smtClean="0">
                <a:ln w="18000">
                  <a:noFill/>
                  <a:prstDash val="solid"/>
                  <a:miter lim="800000"/>
                </a:ln>
                <a:solidFill>
                  <a:srgbClr val="FF66CC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ighty-eight</a:t>
            </a:r>
            <a:endParaRPr lang="cs-CZ" sz="3200" b="1" dirty="0">
              <a:ln w="18000">
                <a:noFill/>
                <a:prstDash val="solid"/>
                <a:miter lim="800000"/>
              </a:ln>
              <a:solidFill>
                <a:srgbClr val="FF66CC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648031" y="677913"/>
            <a:ext cx="168547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ln w="18415" cmpd="sng">
                  <a:solidFill>
                    <a:srgbClr val="0070C0"/>
                  </a:solidFill>
                  <a:prstDash val="solid"/>
                </a:ln>
                <a:noFill/>
                <a:effectLst>
                  <a:innerShdw blurRad="114300">
                    <a:prstClr val="black"/>
                  </a:innerShdw>
                </a:effectLst>
                <a:latin typeface="Arial Black" pitchFamily="34" charset="0"/>
              </a:rPr>
              <a:t>1</a:t>
            </a:r>
            <a:r>
              <a:rPr lang="cs-CZ" sz="8000" b="1" dirty="0">
                <a:ln w="18415" cmpd="sng">
                  <a:solidFill>
                    <a:srgbClr val="0070C0"/>
                  </a:solidFill>
                  <a:prstDash val="solid"/>
                </a:ln>
                <a:noFill/>
                <a:effectLst>
                  <a:innerShdw blurRad="114300">
                    <a:prstClr val="black"/>
                  </a:innerShdw>
                </a:effectLst>
                <a:latin typeface="Arial Black" pitchFamily="34" charset="0"/>
              </a:rPr>
              <a:t>1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0769" y="5452786"/>
            <a:ext cx="155363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ln w="18415" cmpd="sng">
                  <a:solidFill>
                    <a:srgbClr val="0070C0"/>
                  </a:solidFill>
                  <a:prstDash val="solid"/>
                </a:ln>
                <a:noFill/>
                <a:effectLst>
                  <a:innerShdw blurRad="114300">
                    <a:prstClr val="black"/>
                  </a:innerShdw>
                </a:effectLst>
                <a:latin typeface="Arial Black" pitchFamily="34" charset="0"/>
              </a:rPr>
              <a:t>22</a:t>
            </a:r>
            <a:endParaRPr lang="cs-CZ" sz="8000" b="1" dirty="0">
              <a:ln w="18415" cmpd="sng">
                <a:solidFill>
                  <a:srgbClr val="0070C0"/>
                </a:solidFill>
                <a:prstDash val="solid"/>
              </a:ln>
              <a:noFill/>
              <a:effectLst>
                <a:innerShdw blurRad="114300">
                  <a:prstClr val="black"/>
                </a:innerShdw>
              </a:effectLst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322722" y="2034666"/>
            <a:ext cx="155363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ln w="18415" cmpd="sng">
                  <a:solidFill>
                    <a:srgbClr val="0070C0"/>
                  </a:solidFill>
                  <a:prstDash val="solid"/>
                </a:ln>
                <a:noFill/>
                <a:effectLst>
                  <a:innerShdw blurRad="114300">
                    <a:prstClr val="black"/>
                  </a:innerShdw>
                </a:effectLst>
                <a:latin typeface="Arial Black" pitchFamily="34" charset="0"/>
              </a:rPr>
              <a:t>33</a:t>
            </a:r>
            <a:endParaRPr lang="cs-CZ" sz="8000" b="1" dirty="0">
              <a:ln w="18415" cmpd="sng">
                <a:solidFill>
                  <a:srgbClr val="0070C0"/>
                </a:solidFill>
                <a:prstDash val="solid"/>
              </a:ln>
              <a:noFill/>
              <a:effectLst>
                <a:innerShdw blurRad="114300">
                  <a:prstClr val="black"/>
                </a:innerShdw>
              </a:effectLst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989672" y="2847407"/>
            <a:ext cx="155363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ln w="18415" cmpd="sng">
                  <a:solidFill>
                    <a:srgbClr val="0070C0"/>
                  </a:solidFill>
                  <a:prstDash val="solid"/>
                </a:ln>
                <a:noFill/>
                <a:effectLst>
                  <a:innerShdw blurRad="114300">
                    <a:prstClr val="black"/>
                  </a:innerShdw>
                </a:effectLst>
                <a:latin typeface="Arial Black" pitchFamily="34" charset="0"/>
              </a:rPr>
              <a:t>44</a:t>
            </a:r>
            <a:endParaRPr lang="cs-CZ" sz="8000" b="1" dirty="0">
              <a:ln w="18415" cmpd="sng">
                <a:solidFill>
                  <a:srgbClr val="0070C0"/>
                </a:solidFill>
                <a:prstDash val="solid"/>
              </a:ln>
              <a:noFill/>
              <a:effectLst>
                <a:innerShdw blurRad="114300">
                  <a:prstClr val="black"/>
                </a:innerShdw>
              </a:effectLst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225764" y="1285509"/>
            <a:ext cx="155363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ln w="18415" cmpd="sng">
                  <a:solidFill>
                    <a:srgbClr val="0070C0"/>
                  </a:solidFill>
                  <a:prstDash val="solid"/>
                </a:ln>
                <a:noFill/>
                <a:effectLst>
                  <a:innerShdw blurRad="114300">
                    <a:prstClr val="black"/>
                  </a:innerShdw>
                </a:effectLst>
                <a:latin typeface="Arial Black" pitchFamily="34" charset="0"/>
              </a:rPr>
              <a:t>55</a:t>
            </a:r>
            <a:endParaRPr lang="cs-CZ" sz="8000" b="1" dirty="0">
              <a:ln w="18415" cmpd="sng">
                <a:solidFill>
                  <a:srgbClr val="0070C0"/>
                </a:solidFill>
                <a:prstDash val="solid"/>
              </a:ln>
              <a:noFill/>
              <a:effectLst>
                <a:innerShdw blurRad="114300">
                  <a:prstClr val="black"/>
                </a:innerShdw>
              </a:effectLst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876256" y="366096"/>
            <a:ext cx="155363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ln w="18415" cmpd="sng">
                  <a:solidFill>
                    <a:srgbClr val="0070C0"/>
                  </a:solidFill>
                  <a:prstDash val="solid"/>
                </a:ln>
                <a:noFill/>
                <a:effectLst>
                  <a:innerShdw blurRad="114300">
                    <a:prstClr val="black"/>
                  </a:innerShdw>
                </a:effectLst>
                <a:latin typeface="Arial Black" pitchFamily="34" charset="0"/>
              </a:rPr>
              <a:t>66</a:t>
            </a:r>
            <a:endParaRPr lang="cs-CZ" sz="8000" b="1" dirty="0">
              <a:ln w="18415" cmpd="sng">
                <a:solidFill>
                  <a:srgbClr val="0070C0"/>
                </a:solidFill>
                <a:prstDash val="solid"/>
              </a:ln>
              <a:noFill/>
              <a:effectLst>
                <a:innerShdw blurRad="114300">
                  <a:prstClr val="black"/>
                </a:innerShdw>
              </a:effectLst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291129" y="3335605"/>
            <a:ext cx="155363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ln w="18415" cmpd="sng">
                  <a:solidFill>
                    <a:srgbClr val="0070C0"/>
                  </a:solidFill>
                  <a:prstDash val="solid"/>
                </a:ln>
                <a:noFill/>
                <a:effectLst>
                  <a:innerShdw blurRad="114300">
                    <a:prstClr val="black"/>
                  </a:innerShdw>
                </a:effectLst>
                <a:latin typeface="Arial Black" pitchFamily="34" charset="0"/>
              </a:rPr>
              <a:t>77</a:t>
            </a:r>
            <a:endParaRPr lang="cs-CZ" sz="8000" b="1" dirty="0">
              <a:ln w="18415" cmpd="sng">
                <a:solidFill>
                  <a:srgbClr val="0070C0"/>
                </a:solidFill>
                <a:prstDash val="solid"/>
              </a:ln>
              <a:noFill/>
              <a:effectLst>
                <a:innerShdw blurRad="114300">
                  <a:prstClr val="black"/>
                </a:innerShdw>
              </a:effectLst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493405" y="2537314"/>
            <a:ext cx="155363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ln w="18415" cmpd="sng">
                  <a:solidFill>
                    <a:srgbClr val="0070C0"/>
                  </a:solidFill>
                  <a:prstDash val="solid"/>
                </a:ln>
                <a:noFill/>
                <a:effectLst>
                  <a:innerShdw blurRad="114300">
                    <a:prstClr val="black"/>
                  </a:innerShdw>
                </a:effectLst>
                <a:latin typeface="Arial Black" pitchFamily="34" charset="0"/>
              </a:rPr>
              <a:t>88</a:t>
            </a:r>
            <a:endParaRPr lang="cs-CZ" sz="8000" b="1" dirty="0">
              <a:ln w="18415" cmpd="sng">
                <a:solidFill>
                  <a:srgbClr val="0070C0"/>
                </a:solidFill>
                <a:prstDash val="solid"/>
              </a:ln>
              <a:noFill/>
              <a:effectLst>
                <a:innerShdw blurRad="114300">
                  <a:prstClr val="black"/>
                </a:innerShdw>
              </a:effectLst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308304" y="5375841"/>
            <a:ext cx="155363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ln w="18415" cmpd="sng">
                  <a:solidFill>
                    <a:srgbClr val="0070C0"/>
                  </a:solidFill>
                  <a:prstDash val="solid"/>
                </a:ln>
                <a:noFill/>
                <a:effectLst>
                  <a:innerShdw blurRad="114300">
                    <a:prstClr val="black"/>
                  </a:innerShdw>
                </a:effectLst>
                <a:latin typeface="Arial Black" pitchFamily="34" charset="0"/>
              </a:rPr>
              <a:t>99</a:t>
            </a:r>
            <a:endParaRPr lang="cs-CZ" sz="8000" b="1" dirty="0">
              <a:ln w="18415" cmpd="sng">
                <a:solidFill>
                  <a:srgbClr val="0070C0"/>
                </a:solidFill>
                <a:prstDash val="solid"/>
              </a:ln>
              <a:noFill/>
              <a:effectLst>
                <a:innerShdw blurRad="114300">
                  <a:prstClr val="black"/>
                </a:innerShdw>
              </a:effectLst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9042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980728"/>
            <a:ext cx="6562117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Autor: Mgr. Irena </a:t>
            </a:r>
            <a:r>
              <a:rPr lang="cs-CZ" dirty="0" smtClean="0"/>
              <a:t>Trefilová</a:t>
            </a:r>
          </a:p>
          <a:p>
            <a:endParaRPr lang="cs-CZ" dirty="0"/>
          </a:p>
          <a:p>
            <a:r>
              <a:rPr lang="cs-CZ" dirty="0" smtClean="0"/>
              <a:t>Škola: Základní škola a mateřská škola Liběšice, okres Louny, </a:t>
            </a:r>
          </a:p>
          <a:p>
            <a:r>
              <a:rPr lang="cs-CZ" dirty="0" smtClean="0"/>
              <a:t>příspěvková organizace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Zpracováno </a:t>
            </a:r>
            <a:r>
              <a:rPr lang="cs-CZ" dirty="0" smtClean="0"/>
              <a:t>v programu Microsoft Office 2010</a:t>
            </a:r>
          </a:p>
          <a:p>
            <a:endParaRPr lang="cs-CZ" dirty="0"/>
          </a:p>
          <a:p>
            <a:r>
              <a:rPr lang="cs-CZ" dirty="0" smtClean="0"/>
              <a:t>Vytvořeno:  </a:t>
            </a:r>
            <a:r>
              <a:rPr lang="cs-CZ" dirty="0" smtClean="0"/>
              <a:t>2011, upraveno 2012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19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106</TotalTime>
  <Words>234</Words>
  <Application>Microsoft Office PowerPoint</Application>
  <PresentationFormat>Předvádění na obrazovce (4:3)</PresentationFormat>
  <Paragraphs>123</Paragraphs>
  <Slides>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VY_32_INOVACE_18_AJ_Numbers 4</vt:lpstr>
      <vt:lpstr>Prezentace aplikace PowerPoint</vt:lpstr>
      <vt:lpstr>Numbers 4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VY_32_INOVACE_46_Numbers - 4</dc:title>
  <cp:lastModifiedBy>Admin</cp:lastModifiedBy>
  <cp:revision>15</cp:revision>
  <dcterms:modified xsi:type="dcterms:W3CDTF">2012-12-02T14:56:40Z</dcterms:modified>
</cp:coreProperties>
</file>