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handoutMasterIdLst>
    <p:handoutMasterId r:id="rId11"/>
  </p:handoutMasterIdLst>
  <p:sldIdLst>
    <p:sldId id="263" r:id="rId2"/>
    <p:sldId id="264" r:id="rId3"/>
    <p:sldId id="256" r:id="rId4"/>
    <p:sldId id="259" r:id="rId5"/>
    <p:sldId id="260" r:id="rId6"/>
    <p:sldId id="261" r:id="rId7"/>
    <p:sldId id="262" r:id="rId8"/>
    <p:sldId id="258" r:id="rId9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Rébusy s internetem.</a:t>
            </a: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vyřeší u názvu přesmyčky.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76956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vyřeší u názvu přesmyčky.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07678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970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Léčivé a pramenité vody v ČR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VY_32_INOVACE_07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podzemní vody</a:t>
            </a: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vyhledávání, podrobnější metodika viz poznámky u jednotlivých snímků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dataprojektor, internet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54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Léčivé a pramenité vody v ČR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Léčivé vody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Lokalita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Šaratice</a:t>
            </a:r>
          </a:p>
          <a:p>
            <a:r>
              <a:rPr lang="cs-CZ" sz="3600" b="1" dirty="0" smtClean="0"/>
              <a:t>Luhačovice</a:t>
            </a:r>
          </a:p>
          <a:p>
            <a:r>
              <a:rPr lang="cs-CZ" sz="3600" b="1" dirty="0" smtClean="0"/>
              <a:t>Zaječice u Mostu</a:t>
            </a:r>
          </a:p>
          <a:p>
            <a:r>
              <a:rPr lang="cs-CZ" sz="3600" b="1" dirty="0" smtClean="0"/>
              <a:t>Bílina</a:t>
            </a:r>
          </a:p>
          <a:p>
            <a:r>
              <a:rPr lang="cs-CZ" sz="3600" b="1" dirty="0" smtClean="0"/>
              <a:t>Mariánské Lázně</a:t>
            </a:r>
            <a:endParaRPr lang="cs-CZ" sz="3600" b="1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Název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TIRAŠACE</a:t>
            </a:r>
          </a:p>
          <a:p>
            <a:r>
              <a:rPr lang="cs-CZ" sz="3600" b="1" dirty="0" smtClean="0"/>
              <a:t>TAKECVNIN</a:t>
            </a:r>
          </a:p>
          <a:p>
            <a:r>
              <a:rPr lang="cs-CZ" sz="3600" b="1" dirty="0" smtClean="0"/>
              <a:t>JAKÁZIČEC ŘÁHOK</a:t>
            </a:r>
          </a:p>
          <a:p>
            <a:r>
              <a:rPr lang="cs-CZ" sz="3600" b="1" dirty="0" smtClean="0"/>
              <a:t>LINÍBSKÁ SELKYKA</a:t>
            </a:r>
          </a:p>
          <a:p>
            <a:r>
              <a:rPr lang="cs-CZ" sz="3600" b="1" dirty="0" smtClean="0"/>
              <a:t>FUDROLŮV PENMRA </a:t>
            </a:r>
            <a:endParaRPr lang="cs-CZ" sz="3600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5419003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Řešení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ŠARATICE</a:t>
            </a:r>
          </a:p>
          <a:p>
            <a:r>
              <a:rPr lang="cs-CZ" sz="4400" b="1" dirty="0" smtClean="0"/>
              <a:t>VINCENTKA</a:t>
            </a:r>
          </a:p>
          <a:p>
            <a:r>
              <a:rPr lang="cs-CZ" sz="4400" b="1" dirty="0" smtClean="0"/>
              <a:t>ZAJEČICKÁ HOŘKÁ</a:t>
            </a:r>
          </a:p>
          <a:p>
            <a:r>
              <a:rPr lang="cs-CZ" sz="4400" b="1" dirty="0" smtClean="0"/>
              <a:t>BÍLINSKÁ KYSELKA</a:t>
            </a:r>
          </a:p>
          <a:p>
            <a:r>
              <a:rPr lang="cs-CZ" sz="4400" b="1" dirty="0" smtClean="0"/>
              <a:t>RUDOLFŮV PRAMEN</a:t>
            </a:r>
            <a:endParaRPr lang="cs-CZ" sz="4400" b="1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0695694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Pramenité vody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Lokalita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600" b="1" dirty="0" smtClean="0"/>
              <a:t>Malá Skála</a:t>
            </a:r>
          </a:p>
          <a:p>
            <a:r>
              <a:rPr lang="cs-CZ" sz="3600" b="1" dirty="0" smtClean="0"/>
              <a:t>Adršpašsko – teplické skály</a:t>
            </a:r>
          </a:p>
          <a:p>
            <a:r>
              <a:rPr lang="cs-CZ" sz="3600" b="1" dirty="0" smtClean="0"/>
              <a:t>Jeseníky</a:t>
            </a:r>
          </a:p>
          <a:p>
            <a:r>
              <a:rPr lang="cs-CZ" sz="3600" b="1" dirty="0" smtClean="0"/>
              <a:t>Železné hory</a:t>
            </a:r>
          </a:p>
          <a:p>
            <a:r>
              <a:rPr lang="cs-CZ" sz="3600" b="1" dirty="0" smtClean="0"/>
              <a:t>Blanský 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les</a:t>
            </a:r>
            <a:endParaRPr lang="cs-CZ" sz="3600" b="1" dirty="0"/>
          </a:p>
          <a:p>
            <a:endParaRPr lang="cs-CZ" sz="3600" b="1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Název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600" b="1" dirty="0" smtClean="0"/>
              <a:t>NOBYN</a:t>
            </a:r>
          </a:p>
          <a:p>
            <a:r>
              <a:rPr lang="cs-CZ" sz="3600" b="1" dirty="0" smtClean="0"/>
              <a:t>OTAM TRAUNA</a:t>
            </a:r>
          </a:p>
          <a:p>
            <a:endParaRPr lang="cs-CZ" sz="3600" b="1" dirty="0"/>
          </a:p>
          <a:p>
            <a:r>
              <a:rPr lang="cs-CZ" sz="3600" b="1" dirty="0" smtClean="0"/>
              <a:t>SROHKÝ MAPREN</a:t>
            </a:r>
          </a:p>
          <a:p>
            <a:r>
              <a:rPr lang="cs-CZ" sz="3600" b="1" dirty="0" smtClean="0"/>
              <a:t>UQAA LUPS</a:t>
            </a:r>
          </a:p>
          <a:p>
            <a:r>
              <a:rPr lang="cs-CZ" sz="3600" b="1" dirty="0" smtClean="0"/>
              <a:t>KEŠPÁTRŮV MAPREN</a:t>
            </a:r>
          </a:p>
          <a:p>
            <a:endParaRPr lang="cs-CZ" sz="3600" b="1" dirty="0"/>
          </a:p>
          <a:p>
            <a:endParaRPr lang="cs-CZ" sz="3600" b="1" dirty="0" smtClean="0"/>
          </a:p>
          <a:p>
            <a:endParaRPr lang="cs-CZ" sz="3600" b="1" dirty="0">
              <a:latin typeface="Bauhaus 93" pitchFamily="82" charset="0"/>
            </a:endParaRPr>
          </a:p>
          <a:p>
            <a:endParaRPr lang="cs-CZ" sz="3600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0620271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Řešení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BONNY</a:t>
            </a:r>
          </a:p>
          <a:p>
            <a:r>
              <a:rPr lang="cs-CZ" sz="4400" b="1" dirty="0" smtClean="0"/>
              <a:t>TOMA NATURA</a:t>
            </a:r>
          </a:p>
          <a:p>
            <a:r>
              <a:rPr lang="cs-CZ" sz="4400" b="1" dirty="0" smtClean="0"/>
              <a:t>HORSKÝ PRAMEN</a:t>
            </a:r>
          </a:p>
          <a:p>
            <a:r>
              <a:rPr lang="cs-CZ" sz="4400" b="1" dirty="0" smtClean="0"/>
              <a:t>AQUA PLUS</a:t>
            </a:r>
          </a:p>
          <a:p>
            <a:r>
              <a:rPr lang="cs-CZ" sz="4400" b="1" dirty="0" smtClean="0"/>
              <a:t>PETRÁŠKŮV PRAMEN</a:t>
            </a:r>
            <a:endParaRPr lang="cs-CZ" sz="4400" b="1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7136471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340</TotalTime>
  <Words>215</Words>
  <Application>Microsoft Office PowerPoint</Application>
  <PresentationFormat>Předvádění na obrazovce (4:3)</PresentationFormat>
  <Paragraphs>82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 </vt:lpstr>
      <vt:lpstr>Léčivé a pramenité vody v ČR</vt:lpstr>
      <vt:lpstr>Léčivé vody</vt:lpstr>
      <vt:lpstr>Řešení</vt:lpstr>
      <vt:lpstr>Pramenité vody</vt:lpstr>
      <vt:lpstr>Řešení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45</cp:revision>
  <dcterms:created xsi:type="dcterms:W3CDTF">2011-05-26T14:17:08Z</dcterms:created>
  <dcterms:modified xsi:type="dcterms:W3CDTF">2003-01-01T02:55:13Z</dcterms:modified>
</cp:coreProperties>
</file>