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63" r:id="rId4"/>
    <p:sldId id="259" r:id="rId5"/>
    <p:sldId id="260" r:id="rId6"/>
    <p:sldId id="262" r:id="rId7"/>
    <p:sldId id="265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6E6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CD199F-E0D6-4F15-A3FA-EBBED9A11DEE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4F1979-7F24-4595-B299-CECA4D178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061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Nápověda: </a:t>
            </a:r>
            <a:r>
              <a:rPr lang="cs-CZ" dirty="0" err="1" smtClean="0"/>
              <a:t>chicken</a:t>
            </a:r>
            <a:r>
              <a:rPr lang="cs-CZ" dirty="0" smtClean="0"/>
              <a:t>, </a:t>
            </a:r>
            <a:r>
              <a:rPr lang="cs-CZ" dirty="0" err="1" smtClean="0"/>
              <a:t>eggs</a:t>
            </a:r>
            <a:r>
              <a:rPr lang="cs-CZ" dirty="0" smtClean="0"/>
              <a:t>, </a:t>
            </a:r>
            <a:r>
              <a:rPr lang="cs-CZ" dirty="0" err="1" smtClean="0"/>
              <a:t>spring</a:t>
            </a:r>
            <a:r>
              <a:rPr lang="cs-CZ" dirty="0" smtClean="0"/>
              <a:t>, </a:t>
            </a:r>
            <a:r>
              <a:rPr lang="cs-CZ" dirty="0" err="1" smtClean="0"/>
              <a:t>bunny</a:t>
            </a:r>
            <a:r>
              <a:rPr lang="cs-CZ" smtClean="0"/>
              <a:t>, basket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Nápověda: </a:t>
            </a:r>
            <a:r>
              <a:rPr lang="cs-CZ" dirty="0" err="1" smtClean="0"/>
              <a:t>chicken</a:t>
            </a:r>
            <a:r>
              <a:rPr lang="cs-CZ" dirty="0" smtClean="0"/>
              <a:t>, </a:t>
            </a:r>
            <a:r>
              <a:rPr lang="cs-CZ" dirty="0" err="1" smtClean="0"/>
              <a:t>eggs</a:t>
            </a:r>
            <a:r>
              <a:rPr lang="cs-CZ" dirty="0" smtClean="0"/>
              <a:t>, </a:t>
            </a:r>
            <a:r>
              <a:rPr lang="cs-CZ" dirty="0" err="1" smtClean="0"/>
              <a:t>spring</a:t>
            </a:r>
            <a:r>
              <a:rPr lang="cs-CZ" dirty="0" smtClean="0"/>
              <a:t>, </a:t>
            </a:r>
            <a:r>
              <a:rPr lang="cs-CZ" dirty="0" err="1" smtClean="0"/>
              <a:t>bunny</a:t>
            </a:r>
            <a:r>
              <a:rPr lang="cs-CZ" smtClean="0"/>
              <a:t>, basket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3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5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notesSlide" Target="../notesSlides/notesSlide6.xml"/><Relationship Id="rId7" Type="http://schemas.openxmlformats.org/officeDocument/2006/relationships/package" Target="../embeddings/List_aplikace_Microsoft_Excel1.xls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notesSlide" Target="../notesSlides/notesSlide7.xml"/><Relationship Id="rId7" Type="http://schemas.openxmlformats.org/officeDocument/2006/relationships/package" Target="../embeddings/List_aplikace_Microsoft_Excel2.xls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narcis&amp;ex=1#ai:MP900427587|" TargetMode="External"/><Relationship Id="rId3" Type="http://schemas.openxmlformats.org/officeDocument/2006/relationships/hyperlink" Target="http://office.microsoft.com/cs-cz/images/results.aspx?qu=velikonoce&amp;ex=2#ai:MP900401176|" TargetMode="External"/><Relationship Id="rId7" Type="http://schemas.openxmlformats.org/officeDocument/2006/relationships/hyperlink" Target="http://office.microsoft.com/cs-cz/images/results.aspx?qu=velikonoce&amp;ex=2#ai:MP900401449|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.microsoft.com/cs-cz/images/results.aspx?qu=velikonoce&amp;ex=2#ai:MP900384890|" TargetMode="External"/><Relationship Id="rId5" Type="http://schemas.openxmlformats.org/officeDocument/2006/relationships/hyperlink" Target="http://office.microsoft.com/cs-cz/images/results.aspx?qu=velikonoce&amp;ex=2#ai:MP900422687|" TargetMode="External"/><Relationship Id="rId10" Type="http://schemas.openxmlformats.org/officeDocument/2006/relationships/hyperlink" Target="http://office.microsoft.com/cs-cz/images/results.aspx?qu=spring&amp;ex=1#ai:MP900185200|" TargetMode="External"/><Relationship Id="rId4" Type="http://schemas.openxmlformats.org/officeDocument/2006/relationships/hyperlink" Target="http://office.microsoft.com/cs-cz/images/results.aspx?qu=velikonoce&amp;ex=2#ai:MP900449129|" TargetMode="External"/><Relationship Id="rId9" Type="http://schemas.openxmlformats.org/officeDocument/2006/relationships/hyperlink" Target="http://office.microsoft.com/cs-cz/images/results.aspx?qu=velikonoce&amp;ex=2#ai:MP900423092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E6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VY_32_INOVACE_20_AJ_Easter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E6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395536" y="1628800"/>
            <a:ext cx="818172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sz="24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sz="24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sz="24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sz="2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1., 2., 3, 4., 5.  ZŠ</a:t>
            </a:r>
            <a:endParaRPr lang="cs-CZ" sz="24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sz="2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Easter</a:t>
            </a:r>
            <a:r>
              <a:rPr lang="cs-CZ" sz="2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chicken</a:t>
            </a:r>
            <a:r>
              <a:rPr lang="cs-CZ" sz="2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bunny</a:t>
            </a:r>
            <a:r>
              <a:rPr lang="cs-CZ" sz="2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eggs</a:t>
            </a:r>
            <a:r>
              <a:rPr lang="cs-CZ" sz="2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spring</a:t>
            </a:r>
            <a:r>
              <a:rPr lang="cs-CZ" sz="2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basket</a:t>
            </a:r>
            <a:endParaRPr lang="cs-CZ" sz="24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</a:t>
            </a:r>
            <a:r>
              <a:rPr lang="cs-CZ" sz="2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slovní zásoby tématu „</a:t>
            </a:r>
            <a:r>
              <a:rPr lang="cs-CZ" sz="2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Easter</a:t>
            </a:r>
            <a:r>
              <a:rPr lang="cs-CZ" sz="2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“. </a:t>
            </a:r>
            <a:endParaRPr lang="cs-CZ" sz="24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92486" y="548680"/>
            <a:ext cx="292259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>
                <a:ln w="9000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</a:p>
          <a:p>
            <a:endParaRPr lang="cs-CZ" sz="4000" dirty="0">
              <a:ln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198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E6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75047"/>
            <a:ext cx="51125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HAPPY  EASTER</a:t>
            </a:r>
            <a:endParaRPr lang="cs-CZ" sz="5400" b="1" dirty="0">
              <a:ln w="18000">
                <a:solidFill>
                  <a:schemeClr val="accent3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" name="Picture 2" descr="C:\Users\Admin\AppData\Local\Microsoft\Windows\Temporary Internet Files\Content.IE5\NSOGXKO9\MP9003848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004" y="3636629"/>
            <a:ext cx="2112203" cy="21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NSOGXKO9\MP90042268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33"/>
          <a:stretch/>
        </p:blipFill>
        <p:spPr bwMode="auto">
          <a:xfrm>
            <a:off x="6214568" y="836712"/>
            <a:ext cx="2646217" cy="217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ILEJXRE7\MP9004011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3684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N3Q3DZTM\MP90040144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21875"/>
            <a:ext cx="1972410" cy="246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9GO1T8CL\MP900449129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52"/>
          <a:stretch/>
        </p:blipFill>
        <p:spPr bwMode="auto">
          <a:xfrm>
            <a:off x="251520" y="1425138"/>
            <a:ext cx="2132856" cy="169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DEWE8NGG\MP9004230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468" y="4788972"/>
            <a:ext cx="1037844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ILEJXRE7\MP90042758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503" y="1381694"/>
            <a:ext cx="1510710" cy="2271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63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E6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75047"/>
            <a:ext cx="56166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Learn</a:t>
            </a:r>
            <a:r>
              <a:rPr lang="cs-CZ" sz="5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new</a:t>
            </a:r>
            <a:r>
              <a:rPr lang="cs-CZ" sz="5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words</a:t>
            </a:r>
            <a:r>
              <a:rPr lang="cs-CZ" sz="5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sz="5400" b="1" dirty="0">
              <a:ln w="18000">
                <a:solidFill>
                  <a:schemeClr val="accent3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21600000">
            <a:off x="3184854" y="2038499"/>
            <a:ext cx="15218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bunny</a:t>
            </a:r>
            <a:endParaRPr lang="cs-CZ" sz="4000" b="1" dirty="0" smtClean="0">
              <a:ln w="12700">
                <a:solidFill>
                  <a:srgbClr val="FF0000"/>
                </a:solidFill>
                <a:prstDash val="solid"/>
              </a:ln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C:\Users\Admin\AppData\Local\Microsoft\Windows\Temporary Internet Files\Content.IE5\NSOGXKO9\MP90042268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33"/>
          <a:stretch/>
        </p:blipFill>
        <p:spPr bwMode="auto">
          <a:xfrm>
            <a:off x="6247669" y="1684555"/>
            <a:ext cx="2646217" cy="217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ILEJXRE7\MP9004011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45" y="4633156"/>
            <a:ext cx="1350622" cy="20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N3Q3DZTM\MP9004014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825256"/>
            <a:ext cx="1972410" cy="246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DEWE8NGG\MP9004230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65" y="2044968"/>
            <a:ext cx="1037844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ILEJXRE7\MP90042758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0778" y="4526648"/>
            <a:ext cx="1488331" cy="223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 rot="21600000">
            <a:off x="395535" y="1330612"/>
            <a:ext cx="17832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chicken</a:t>
            </a:r>
            <a:endParaRPr lang="cs-CZ" sz="4000" b="1" dirty="0" smtClean="0">
              <a:ln w="12700">
                <a:solidFill>
                  <a:srgbClr val="FF0000"/>
                </a:solidFill>
                <a:prstDash val="solid"/>
              </a:ln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 rot="21600000">
            <a:off x="495081" y="3967932"/>
            <a:ext cx="15841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basket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 rot="21600000">
            <a:off x="6997060" y="803703"/>
            <a:ext cx="11394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eggs</a:t>
            </a:r>
            <a:endParaRPr lang="cs-CZ" sz="4000" b="1" dirty="0" smtClean="0">
              <a:ln w="12700">
                <a:solidFill>
                  <a:srgbClr val="FF0000"/>
                </a:solidFill>
                <a:prstDash val="solid"/>
              </a:ln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 rot="21600000">
            <a:off x="5984964" y="4321875"/>
            <a:ext cx="1494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spring</a:t>
            </a:r>
            <a:endParaRPr lang="cs-CZ" sz="4000" b="1" dirty="0" smtClean="0">
              <a:ln w="12700">
                <a:solidFill>
                  <a:srgbClr val="FF0000"/>
                </a:solidFill>
                <a:prstDash val="solid"/>
              </a:ln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fotografie,jaro,lesy,místa,ro&amp;ccaron;ní období,stromy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56" b="14825"/>
          <a:stretch/>
        </p:blipFill>
        <p:spPr bwMode="auto">
          <a:xfrm>
            <a:off x="5261221" y="5157192"/>
            <a:ext cx="1972895" cy="1357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355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E6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75047"/>
            <a:ext cx="56166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Join</a:t>
            </a:r>
            <a:r>
              <a:rPr lang="cs-CZ" sz="5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sz="5400" b="1" dirty="0">
              <a:ln w="18000">
                <a:solidFill>
                  <a:schemeClr val="accent3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21600000">
            <a:off x="3465021" y="575060"/>
            <a:ext cx="1783245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r>
              <a:rPr lang="cs-CZ" sz="4000" b="1" dirty="0" err="1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hicken</a:t>
            </a:r>
            <a:endParaRPr lang="cs-CZ" sz="4000" b="1" dirty="0" smtClean="0">
              <a:ln w="12700">
                <a:solidFill>
                  <a:srgbClr val="00B05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4000" b="1" dirty="0" err="1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eggs</a:t>
            </a:r>
            <a:endParaRPr lang="cs-CZ" sz="4000" b="1" dirty="0" smtClean="0">
              <a:ln w="12700">
                <a:solidFill>
                  <a:srgbClr val="00B05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4000" b="1" dirty="0" err="1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4000" b="1" dirty="0" err="1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pring</a:t>
            </a:r>
            <a:endParaRPr lang="cs-CZ" sz="4000" b="1" dirty="0" smtClean="0">
              <a:ln w="12700">
                <a:solidFill>
                  <a:srgbClr val="00B05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4000" b="1" dirty="0" err="1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r>
              <a:rPr lang="cs-CZ" sz="4000" b="1" dirty="0" err="1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unny</a:t>
            </a:r>
            <a:endParaRPr lang="cs-CZ" sz="4000" b="1" dirty="0" smtClean="0">
              <a:ln w="12700">
                <a:solidFill>
                  <a:srgbClr val="00B05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4000" b="1" dirty="0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basket</a:t>
            </a:r>
            <a:endParaRPr lang="cs-CZ" sz="4000" b="1" dirty="0">
              <a:ln w="12700">
                <a:solidFill>
                  <a:srgbClr val="00B05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8" name="Picture 2" descr="C:\Users\Admin\AppData\Local\Microsoft\Windows\Temporary Internet Files\Content.IE5\NSOGXKO9\MP9003848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794" y="4494792"/>
            <a:ext cx="2112203" cy="21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NSOGXKO9\MP90042268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33"/>
          <a:stretch/>
        </p:blipFill>
        <p:spPr bwMode="auto">
          <a:xfrm>
            <a:off x="6156176" y="210592"/>
            <a:ext cx="2646217" cy="217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ILEJXRE7\MP9004011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05133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N3Q3DZTM\MP90040144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21875"/>
            <a:ext cx="1972410" cy="246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9GO1T8CL\MP900449129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52"/>
          <a:stretch/>
        </p:blipFill>
        <p:spPr bwMode="auto">
          <a:xfrm>
            <a:off x="150473" y="1298376"/>
            <a:ext cx="2132856" cy="169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DEWE8NGG\MP9004230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973" y="2632684"/>
            <a:ext cx="1037844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ILEJXRE7\MP90042758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5668" y="3316972"/>
            <a:ext cx="1488331" cy="223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2753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E6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431" y="16979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Write</a:t>
            </a:r>
            <a:r>
              <a:rPr lang="cs-CZ" sz="5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sz="5400" b="1" dirty="0">
              <a:ln w="18000">
                <a:solidFill>
                  <a:schemeClr val="accent3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8" name="Picture 4" descr="C:\Users\Admin\AppData\Local\Microsoft\Windows\Temporary Internet Files\Content.IE5\NSOGXKO9\MP90042268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33"/>
          <a:stretch/>
        </p:blipFill>
        <p:spPr bwMode="auto">
          <a:xfrm>
            <a:off x="2051720" y="335634"/>
            <a:ext cx="798426" cy="656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ILEJXRE7\MP9004011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912" y="4005064"/>
            <a:ext cx="675325" cy="1012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DEWE8NGG\MP9004230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5162"/>
            <a:ext cx="584533" cy="878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68503021"/>
              </p:ext>
            </p:extLst>
          </p:nvPr>
        </p:nvGraphicFramePr>
        <p:xfrm>
          <a:off x="1907704" y="1298575"/>
          <a:ext cx="6840760" cy="4722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List" r:id="rId7" imgW="3667147" imgH="1533493" progId="Excel.Sheet.12">
                  <p:embed/>
                </p:oleObj>
              </mc:Choice>
              <mc:Fallback>
                <p:oleObj name="List" r:id="rId7" imgW="3667147" imgH="1533493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907704" y="1298575"/>
                        <a:ext cx="6840760" cy="47227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ovéPole 1"/>
          <p:cNvSpPr txBox="1"/>
          <p:nvPr/>
        </p:nvSpPr>
        <p:spPr>
          <a:xfrm flipH="1">
            <a:off x="508258" y="3032085"/>
            <a:ext cx="11329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s</a:t>
            </a:r>
            <a:r>
              <a:rPr lang="cs-CZ" dirty="0" err="1" smtClean="0"/>
              <a:t>eazon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Easter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029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E6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431" y="16979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Check</a:t>
            </a:r>
            <a:r>
              <a:rPr lang="cs-CZ" sz="5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sz="5400" b="1" dirty="0">
              <a:ln w="18000">
                <a:solidFill>
                  <a:schemeClr val="accent3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8" name="Picture 4" descr="C:\Users\Admin\AppData\Local\Microsoft\Windows\Temporary Internet Files\Content.IE5\NSOGXKO9\MP90042268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33"/>
          <a:stretch/>
        </p:blipFill>
        <p:spPr bwMode="auto">
          <a:xfrm>
            <a:off x="2051720" y="335634"/>
            <a:ext cx="798426" cy="656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ILEJXRE7\MP9004011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912" y="4005064"/>
            <a:ext cx="675325" cy="1012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DEWE8NGG\MP9004230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5162"/>
            <a:ext cx="584533" cy="878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45054855"/>
              </p:ext>
            </p:extLst>
          </p:nvPr>
        </p:nvGraphicFramePr>
        <p:xfrm>
          <a:off x="1835150" y="1317625"/>
          <a:ext cx="6840538" cy="4722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List" r:id="rId7" imgW="3667147" imgH="1533493" progId="Excel.Sheet.12">
                  <p:embed/>
                </p:oleObj>
              </mc:Choice>
              <mc:Fallback>
                <p:oleObj name="List" r:id="rId7" imgW="3667147" imgH="1533493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835150" y="1317625"/>
                        <a:ext cx="6840538" cy="47228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ovéPole 1"/>
          <p:cNvSpPr txBox="1"/>
          <p:nvPr/>
        </p:nvSpPr>
        <p:spPr>
          <a:xfrm flipH="1">
            <a:off x="508258" y="3032085"/>
            <a:ext cx="11329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s</a:t>
            </a:r>
            <a:r>
              <a:rPr lang="cs-CZ" dirty="0" err="1" smtClean="0"/>
              <a:t>eazon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Easter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63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E6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404665"/>
            <a:ext cx="820891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Irena </a:t>
            </a:r>
            <a:r>
              <a:rPr lang="cs-CZ" dirty="0" smtClean="0"/>
              <a:t>Trefilová</a:t>
            </a:r>
          </a:p>
          <a:p>
            <a:endParaRPr lang="cs-CZ" dirty="0"/>
          </a:p>
          <a:p>
            <a:r>
              <a:rPr lang="cs-CZ" dirty="0" smtClean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</a:t>
            </a:r>
            <a:r>
              <a:rPr lang="cs-CZ" dirty="0" smtClean="0"/>
              <a:t>):</a:t>
            </a:r>
          </a:p>
          <a:p>
            <a:r>
              <a:rPr lang="cs-CZ" sz="1000" dirty="0" smtClean="0"/>
              <a:t>basket</a:t>
            </a:r>
            <a:r>
              <a:rPr lang="cs-CZ" sz="1000" dirty="0"/>
              <a:t>: </a:t>
            </a:r>
            <a:r>
              <a:rPr lang="cs-CZ" sz="1000" dirty="0">
                <a:hlinkClick r:id="rId3"/>
              </a:rPr>
              <a:t>http://office.microsoft.com/cs-cz/images/results.aspx?qu=velikonoce&amp;ex=2#ai:MP900401176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r>
              <a:rPr lang="cs-CZ" sz="1000" dirty="0" err="1" smtClean="0"/>
              <a:t>eggs</a:t>
            </a:r>
            <a:r>
              <a:rPr lang="cs-CZ" sz="1000" dirty="0" smtClean="0"/>
              <a:t>: </a:t>
            </a:r>
            <a:r>
              <a:rPr lang="cs-CZ" sz="1000" dirty="0" smtClean="0">
                <a:hlinkClick r:id="rId4"/>
              </a:rPr>
              <a:t>http://office.microsoft.com/cs-cz/images/results.aspx?qu=velikonoce&amp;ex=2#ai:MP900449129|</a:t>
            </a:r>
            <a:endParaRPr lang="cs-CZ" sz="1000" dirty="0" smtClean="0"/>
          </a:p>
          <a:p>
            <a:r>
              <a:rPr lang="cs-CZ" sz="1000" dirty="0" smtClean="0"/>
              <a:t>          </a:t>
            </a:r>
            <a:r>
              <a:rPr lang="cs-CZ" sz="1000" dirty="0">
                <a:hlinkClick r:id="rId5"/>
              </a:rPr>
              <a:t>http://office.microsoft.com/cs-cz/images/results.aspx?qu=velikonoce&amp;ex=2#ai:MP900422687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    </a:t>
            </a:r>
            <a:endParaRPr lang="cs-CZ" sz="1000" dirty="0" smtClean="0"/>
          </a:p>
          <a:p>
            <a:r>
              <a:rPr lang="cs-CZ" sz="1000" dirty="0" err="1" smtClean="0"/>
              <a:t>rabbit</a:t>
            </a:r>
            <a:r>
              <a:rPr lang="cs-CZ" sz="1000" dirty="0"/>
              <a:t>: </a:t>
            </a:r>
            <a:r>
              <a:rPr lang="cs-CZ" sz="1000" dirty="0">
                <a:hlinkClick r:id="rId6"/>
              </a:rPr>
              <a:t>http://office.microsoft.com/cs-cz/images/results.aspx?qu=velikonoce&amp;ex=2#ai:MP900384890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             </a:t>
            </a:r>
            <a:r>
              <a:rPr lang="cs-CZ" sz="1000" dirty="0">
                <a:hlinkClick r:id="rId7"/>
              </a:rPr>
              <a:t>http://office.microsoft.com/cs-cz/images/results.aspx?qu=velikonoce&amp;ex=2#ai:MP900401449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 err="1" smtClean="0"/>
              <a:t>flovers</a:t>
            </a:r>
            <a:r>
              <a:rPr lang="cs-CZ" sz="1000" dirty="0"/>
              <a:t>: </a:t>
            </a:r>
            <a:r>
              <a:rPr lang="cs-CZ" sz="1000" dirty="0">
                <a:hlinkClick r:id="rId8"/>
              </a:rPr>
              <a:t>http://office.microsoft.com/cs-cz/images/results.aspx?qu=narcis&amp;ex=1#ai:MP900427587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r>
              <a:rPr lang="cs-CZ" sz="1000" dirty="0" err="1" smtClean="0"/>
              <a:t>chicken</a:t>
            </a:r>
            <a:r>
              <a:rPr lang="cs-CZ" sz="1000" dirty="0"/>
              <a:t>: </a:t>
            </a:r>
            <a:r>
              <a:rPr lang="cs-CZ" sz="1000" dirty="0">
                <a:hlinkClick r:id="rId9"/>
              </a:rPr>
              <a:t>http://office.microsoft.com/cs-cz/images/results.aspx?qu=velikonoce&amp;ex=2#ai:MP900423092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 err="1"/>
              <a:t>f</a:t>
            </a:r>
            <a:r>
              <a:rPr lang="cs-CZ" sz="1000" dirty="0" err="1" smtClean="0"/>
              <a:t>orest</a:t>
            </a:r>
            <a:r>
              <a:rPr lang="cs-CZ" sz="1000" dirty="0"/>
              <a:t>:  </a:t>
            </a:r>
            <a:r>
              <a:rPr lang="cs-CZ" sz="1000" dirty="0">
                <a:hlinkClick r:id="rId10"/>
              </a:rPr>
              <a:t>http://office.microsoft.com/cs-cz/images/results.aspx?qu=spring&amp;ex=1#ai:MP900185200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endParaRPr lang="cs-CZ" sz="1000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852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2827</TotalTime>
  <Words>223</Words>
  <Application>Microsoft Office PowerPoint</Application>
  <PresentationFormat>Předvádění na obrazovce (4:3)</PresentationFormat>
  <Paragraphs>59</Paragraphs>
  <Slides>8</Slides>
  <Notes>8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List aplikace Microsoft Excel</vt:lpstr>
      <vt:lpstr>VY_32_INOVACE_20_AJ_Easter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VY_32_INOVACE_75_Easter</dc:title>
  <cp:lastModifiedBy>Admin</cp:lastModifiedBy>
  <cp:revision>20</cp:revision>
  <dcterms:modified xsi:type="dcterms:W3CDTF">2013-02-19T14:08:29Z</dcterms:modified>
</cp:coreProperties>
</file>