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98" r:id="rId2"/>
    <p:sldId id="297" r:id="rId3"/>
    <p:sldId id="256" r:id="rId4"/>
    <p:sldId id="257" r:id="rId5"/>
    <p:sldId id="258" r:id="rId6"/>
    <p:sldId id="274" r:id="rId7"/>
    <p:sldId id="260" r:id="rId8"/>
    <p:sldId id="281" r:id="rId9"/>
    <p:sldId id="280" r:id="rId10"/>
    <p:sldId id="282" r:id="rId11"/>
    <p:sldId id="292" r:id="rId12"/>
    <p:sldId id="283" r:id="rId13"/>
    <p:sldId id="293" r:id="rId14"/>
    <p:sldId id="267" r:id="rId15"/>
    <p:sldId id="296" r:id="rId16"/>
    <p:sldId id="294" r:id="rId17"/>
    <p:sldId id="284" r:id="rId18"/>
    <p:sldId id="269" r:id="rId19"/>
    <p:sldId id="286" r:id="rId20"/>
    <p:sldId id="270" r:id="rId21"/>
    <p:sldId id="287" r:id="rId22"/>
    <p:sldId id="271" r:id="rId23"/>
    <p:sldId id="285" r:id="rId24"/>
    <p:sldId id="272" r:id="rId25"/>
    <p:sldId id="289" r:id="rId26"/>
    <p:sldId id="273" r:id="rId27"/>
    <p:sldId id="288" r:id="rId28"/>
    <p:sldId id="295" r:id="rId29"/>
    <p:sldId id="263" r:id="rId30"/>
    <p:sldId id="299" r:id="rId31"/>
    <p:sldId id="300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000"/>
    <a:srgbClr val="FFCC00"/>
    <a:srgbClr val="99CC00"/>
    <a:srgbClr val="D60093"/>
    <a:srgbClr val="00FF00"/>
    <a:srgbClr val="FF00FF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27347F-7401-4F12-8810-33DCBD99A5FF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85E8E7-D9A6-4552-ADBB-FDF0EA614B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Nadpis, klipart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klipart 2"/>
          <p:cNvSpPr>
            <a:spLocks noGrp="1"/>
          </p:cNvSpPr>
          <p:nvPr>
            <p:ph type="clipArt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1F0EF704-9F3C-44BA-85E7-139AE377E98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35E73-BE40-43E1-BA30-1FE86C54C2C8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16039-7B7F-41A7-914B-04B09AEA27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9/98/Edvard_Bene%C5%A1.jpg/469px-Edvard_Bene%C5%A1.jpg" TargetMode="External"/><Relationship Id="rId13" Type="http://schemas.openxmlformats.org/officeDocument/2006/relationships/hyperlink" Target="https://encrypted-tbn3.gstatic.com/images?q=tbn:ANd9GcSYmKexh8EFhBvUs5ThPLiFv_KHpno4-fcICNBlnsQWpW3l1lw" TargetMode="External"/><Relationship Id="rId18" Type="http://schemas.openxmlformats.org/officeDocument/2006/relationships/hyperlink" Target="http://nezapomente.cz/images/cms/gallery/Klement_Gottwald_575.jpg" TargetMode="External"/><Relationship Id="rId3" Type="http://schemas.openxmlformats.org/officeDocument/2006/relationships/hyperlink" Target="http://sarmatia.files.wordpress.com/2010/11/tgm.jpg" TargetMode="External"/><Relationship Id="rId7" Type="http://schemas.openxmlformats.org/officeDocument/2006/relationships/hyperlink" Target="http://img8.ct24.cz/cache/900x507/article/42/4173/417217.jpg" TargetMode="External"/><Relationship Id="rId12" Type="http://schemas.openxmlformats.org/officeDocument/2006/relationships/hyperlink" Target="http://www.cs.wikipedia.org/" TargetMode="External"/><Relationship Id="rId17" Type="http://schemas.openxmlformats.org/officeDocument/2006/relationships/hyperlink" Target="https://encrypted-tbn3.gstatic.com/images?q=tbn:ANd9GcSoqjsbh913X5162WU4FsS1TfoOUSBpYuA1oZId8WLAPRRVkcR6Vg" TargetMode="External"/><Relationship Id="rId2" Type="http://schemas.openxmlformats.org/officeDocument/2006/relationships/hyperlink" Target="http://www.nohomic.estranky.cz/img/mid/10/velky-statni-znak.jpg" TargetMode="External"/><Relationship Id="rId16" Type="http://schemas.openxmlformats.org/officeDocument/2006/relationships/hyperlink" Target="https://encrypted-tbn0.gstatic.com/images?q=tbn:ANd9GcSAp2i5miUdb5pXWtPOgff3k25DukScITAk_q82Psh-JbtCNs6WHw" TargetMode="External"/><Relationship Id="rId20" Type="http://schemas.openxmlformats.org/officeDocument/2006/relationships/hyperlink" Target="http://www.nohomic.estranky.cz/img/original/21/antonin-zapotocky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narmyslenka.cz/image/200707080902_masaryk.jpg" TargetMode="External"/><Relationship Id="rId11" Type="http://schemas.openxmlformats.org/officeDocument/2006/relationships/hyperlink" Target="http://forum.valka.cz/attachments/11345/Emil_H_cha.jpg" TargetMode="External"/><Relationship Id="rId5" Type="http://schemas.openxmlformats.org/officeDocument/2006/relationships/hyperlink" Target="http://1.bp.blogspot.com/_pqIHBUpKcOE/S6DbvY-dbhI/AAAAAAAABGA/aB5dKuUl1ko/s320/masaryk+na+koni.jpg" TargetMode="External"/><Relationship Id="rId15" Type="http://schemas.openxmlformats.org/officeDocument/2006/relationships/hyperlink" Target="http://www.vlada.cz/assets/clenove-vlady/historie-minulych-vlad/rejstrik-predsedu-vlad/gottwald.jpg" TargetMode="External"/><Relationship Id="rId10" Type="http://schemas.openxmlformats.org/officeDocument/2006/relationships/hyperlink" Target="http://www.neaktuality.cz/wp-content/uploads/PKS30bf09_dis5benes1.jpg" TargetMode="External"/><Relationship Id="rId19" Type="http://schemas.openxmlformats.org/officeDocument/2006/relationships/hyperlink" Target="http://nezapomente.cz/images/cms/gallery/Antonin_Zapotocky_3265.jpg" TargetMode="External"/><Relationship Id="rId4" Type="http://schemas.openxmlformats.org/officeDocument/2006/relationships/hyperlink" Target="http://eridanus.cz/Zeme(2/mapa/Evropa/Vy(1chodni(1_Evropa/C(2eska(1_republika/Ver(2ejna(1_spra(1va/Politikove(1/Masaryk_Tomas/Masaryk.jpg" TargetMode="External"/><Relationship Id="rId9" Type="http://schemas.openxmlformats.org/officeDocument/2006/relationships/hyperlink" Target="http://armada.vojenstvi.cz/predvalecna/studie/4a.jpg" TargetMode="External"/><Relationship Id="rId14" Type="http://schemas.openxmlformats.org/officeDocument/2006/relationships/hyperlink" Target="http://4.bp.blogspot.com/-XSk5QCi1N1w/T_1ZtuEPgkI/AAAAAAAAI04/Ytkq_3iMbTc/s1600/H%C3%A1cha.jpg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1.gstatic.com/images?q=tbn:ANd9GcTa-dZ5uHkaYdvdnveqFsRjoe4xMYhLlW2lP4KT8oaR4ruT9qx_" TargetMode="External"/><Relationship Id="rId13" Type="http://schemas.openxmlformats.org/officeDocument/2006/relationships/hyperlink" Target="http://1.bp.blogspot.com/-P-HhbHJh6oA/T4cHb4IEviI/AAAAAAAAFa0/3hWwe3SN-tY/s1600/V%C3%A1clav+Havel.jpg" TargetMode="External"/><Relationship Id="rId3" Type="http://schemas.openxmlformats.org/officeDocument/2006/relationships/hyperlink" Target="http://img.cas.sk/img/4/gallery/436187_november89-revolucia-prezidenti-prejavy-gottwald-zapotocky-husak-benovember89-revolucia-prezidenti-novorocne-prejavy-novorocny-prejav-novy-rok-zapotocky.jpg" TargetMode="External"/><Relationship Id="rId7" Type="http://schemas.openxmlformats.org/officeDocument/2006/relationships/hyperlink" Target="http://nezapomente.cz/images/cms/gallery/ludvik_svoboda_foto_705.jpg" TargetMode="External"/><Relationship Id="rId12" Type="http://schemas.openxmlformats.org/officeDocument/2006/relationships/hyperlink" Target="https://encrypted-tbn2.gstatic.com/images?q=tbn:ANd9GcQID8xf2KjdK5_t7mlT5mL0sdmfDjnBMTMfE7qOog4iuej6ED0D8Q" TargetMode="External"/><Relationship Id="rId17" Type="http://schemas.openxmlformats.org/officeDocument/2006/relationships/hyperlink" Target="http://deliandiver.org/wp-content/uploads/2011/09/vaclav_klaus.jpg" TargetMode="External"/><Relationship Id="rId2" Type="http://schemas.openxmlformats.org/officeDocument/2006/relationships/hyperlink" Target="http://dakota.skautkostelec.cz/skautska_stezka/republika/obrazky/foto_zapotocky.jpg" TargetMode="External"/><Relationship Id="rId16" Type="http://schemas.openxmlformats.org/officeDocument/2006/relationships/hyperlink" Target="http://www.csr-prezidenti.ic.cz/klaus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ustrcr.cz/data/images/projekty/funkcionari-ksc/novotny-antonin.jpg" TargetMode="External"/><Relationship Id="rId11" Type="http://schemas.openxmlformats.org/officeDocument/2006/relationships/hyperlink" Target="http://1.bp.blogspot.com/_lgBf1VCDEQw/SwMbfJsP8kI/AAAAAAAAG2E/E6eYgJgCkNM/s1600/Vaclav-Havel-2max.jpg" TargetMode="External"/><Relationship Id="rId5" Type="http://schemas.openxmlformats.org/officeDocument/2006/relationships/hyperlink" Target="https://encrypted-tbn1.gstatic.com/images?q=tbn:ANd9GcS4aQo3LWWlpuRrj2d0KYwDyuPS5eGMJPhMuiCmHV_lrWFwwzo3" TargetMode="External"/><Relationship Id="rId15" Type="http://schemas.openxmlformats.org/officeDocument/2006/relationships/hyperlink" Target="http://img.radio.cz/pictures/politik/havel12.jpg" TargetMode="External"/><Relationship Id="rId10" Type="http://schemas.openxmlformats.org/officeDocument/2006/relationships/hyperlink" Target="http://img.cas.sk/img/4/gallery/350687_gustav-husak-leonid-breznev.jpg" TargetMode="External"/><Relationship Id="rId4" Type="http://schemas.openxmlformats.org/officeDocument/2006/relationships/hyperlink" Target="https://encrypted-tbn3.gstatic.com/images?q=tbn:ANd9GcRwu67t2Es4PKI3AE4Ulbam9Qmr0BOoiR6xqrCGX9z0dk5eNYR6Vg" TargetMode="External"/><Relationship Id="rId9" Type="http://schemas.openxmlformats.org/officeDocument/2006/relationships/hyperlink" Target="http://www.csr-prezidenti.ic.cz/husak.jpg" TargetMode="External"/><Relationship Id="rId14" Type="http://schemas.openxmlformats.org/officeDocument/2006/relationships/hyperlink" Target="http://media.novinky.cz/170/201708-top_foto1-91f0j.jpg?1357300020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timesonline.typepad.com/photos/uncategorized/2008/12/16/vaclav_klaus.jpg" TargetMode="External"/><Relationship Id="rId2" Type="http://schemas.openxmlformats.org/officeDocument/2006/relationships/hyperlink" Target="http://blog.idnes.cz/blog/5108/290028/VaclavKlausTenis.jpg" TargetMode="External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czechfolks.com/plus/wp-content/uploads/2010/01/vaclav_klaus.jpg" TargetMode="External"/><Relationship Id="rId4" Type="http://schemas.openxmlformats.org/officeDocument/2006/relationships/hyperlink" Target="http://www.svornost.com/wp-content/uploads/ludvik_svobod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VkO6 - 17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13. 4. 2011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Naši prezidenti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2705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Z historie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392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šestý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NAŠI PREZIDENTI je součástí výkladové hodiny.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internetu.</a:t>
            </a:r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6. </a:t>
            </a:r>
            <a:r>
              <a:rPr lang="cs-CZ" b="1" dirty="0" smtClean="0"/>
              <a:t>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pavek.bloguje.cz/img/cr_statni_zna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764704"/>
            <a:ext cx="2304256" cy="28045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347864" y="3068960"/>
            <a:ext cx="4752528" cy="1470025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Naši</a:t>
            </a:r>
            <a:endParaRPr lang="cs-CZ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187624" y="4653136"/>
            <a:ext cx="7632848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pperplate Gothic Bold" pitchFamily="34" charset="0"/>
                <a:ea typeface="+mj-ea"/>
                <a:cs typeface="+mj-cs"/>
              </a:rPr>
              <a:t>PREZIDENTI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716016" y="6021288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VZNIK ČESKOSLOVENSKA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třísetleté nadvládě Habsburků po skončení 1. světové války si naše národy konečně mohly zvolit svobodnou cestu a vytvořily společně na troskách habsburské monarchie samostatný stát: </a:t>
            </a:r>
          </a:p>
          <a:p>
            <a:pPr algn="just"/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Československou republiku 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28. 10. 1918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Pravomoci prezidenta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77500" lnSpcReduction="20000"/>
          </a:bodyPr>
          <a:lstStyle/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a odvolává předsedu a další členy vlády a přijímá  jejich demisi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svolává zasedání Poslanecké sněmovny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rozpouští Poslaneckou sněmovnu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soudce Ústavního soudu, jeho předsedu a místopředsedy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předsedu a místopředsedy Nejvyššího soudu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odpouští a zmírňuje tresty uložené soudem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právo vrátit Parlamentu přijatý zákon s výjimkou zákona  ústavního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podepisuje zákony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prezidenta a viceprezidenta Nejvyššího kontrolního  úřadu</a:t>
            </a:r>
          </a:p>
          <a:p>
            <a:pPr marL="514350" indent="-514350" algn="just">
              <a:lnSpc>
                <a:spcPct val="80000"/>
              </a:lnSpc>
              <a:buFont typeface="+mj-lt"/>
              <a:buAutoNum type="alphaLcPeriod"/>
            </a:pP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členy Bankovní rady České národní banky.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03848" y="1052736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Ústava – čl. 62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cs-CZ" sz="3200" b="0" i="0" u="sng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Pravomoci prezidenta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zastupuje stát navenek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sjednává a ratifikuje mezinárodní smlouvy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vrchním velitelem ozbrojených sil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vyhlašuje volby do Poslanecké sněmovny a do Senátu 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a povyšuje generály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propůjčuje a uděluje státní vyznamenání</a:t>
            </a:r>
          </a:p>
          <a:p>
            <a:pPr marL="514350" indent="-514350">
              <a:lnSpc>
                <a:spcPct val="80000"/>
              </a:lnSpc>
              <a:buAutoNum type="alphaLcPeriod"/>
            </a:pP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právo udělovat amnestii</a:t>
            </a:r>
          </a:p>
          <a:p>
            <a:pPr marL="514350" indent="-514350">
              <a:lnSpc>
                <a:spcPct val="80000"/>
              </a:lnSpc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03848" y="1052736"/>
            <a:ext cx="2736304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Ústava – čl. 63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cs-CZ" sz="3200" b="0" i="0" u="sng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pPr algn="l"/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Tomáš </a:t>
            </a:r>
            <a:r>
              <a:rPr lang="cs-CZ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Garrigue</a:t>
            </a:r>
            <a:r>
              <a:rPr lang="cs-CZ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 Masaryk</a:t>
            </a:r>
            <a:endParaRPr lang="cs-CZ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4176464" cy="4104456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3. 1850 - 14. 9. 1937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zakladatel novodobého čs. státu (28. 10. 1918)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prezident Československa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čs. politik vědec, profesor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pobýval v Americe, kde přednášel na různých univerzitách, také v Rusku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oženil se s Američankou Charlottou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Garrigueovou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jejíž jméno připojil ke svému </a:t>
            </a:r>
          </a:p>
          <a:p>
            <a:pPr algn="just">
              <a:buNone/>
            </a:pP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10" descr="http://www.hotelradun.cz/userfiles/image/masary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64088" y="1844824"/>
            <a:ext cx="2852498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ástupný symbol pro text 8"/>
          <p:cNvSpPr>
            <a:spLocks noGrp="1"/>
          </p:cNvSpPr>
          <p:nvPr>
            <p:ph type="body" sz="quarter" idx="4294967295"/>
          </p:nvPr>
        </p:nvSpPr>
        <p:spPr>
          <a:xfrm>
            <a:off x="4860032" y="1124744"/>
            <a:ext cx="4041775" cy="638175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1918 - 1935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svornost.com/wp-content/uploads/t_g_masaryk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836712"/>
            <a:ext cx="4024527" cy="49685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6" name="Picture 8" descr="http://www.33pluk.cz/wp-content/uploads/masary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836712"/>
            <a:ext cx="3600400" cy="49945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8.ct24.cz/cache/900x507/article/42/4173/417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20688"/>
            <a:ext cx="6019641" cy="3384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4" name="Picture 6" descr="http://narmyslenka.cz/image/200707080902_masary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140968"/>
            <a:ext cx="2867025" cy="3305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pPr algn="l"/>
            <a:r>
              <a:rPr lang="cs-CZ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Edvard Beneš</a:t>
            </a:r>
            <a:endParaRPr lang="cs-CZ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844825"/>
            <a:ext cx="4176464" cy="4104456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28. 4. 1884 – 3. 9. 1948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čs. politik, spolupracovník TGM, profesor UK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vůdčí osobnost protirakouského odboje za 1. sv. války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1938 po Mnichovské dohodě se vzdal funkce prezidenta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odjel do zahraničí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květnu 1948 odmítl podepsat ústavu  - abdikoval</a:t>
            </a:r>
          </a:p>
          <a:p>
            <a:pPr>
              <a:lnSpc>
                <a:spcPct val="90000"/>
              </a:lnSpc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cs-CZ" sz="2000" dirty="0" smtClean="0"/>
          </a:p>
          <a:p>
            <a:pPr>
              <a:lnSpc>
                <a:spcPct val="90000"/>
              </a:lnSpc>
            </a:pPr>
            <a:endParaRPr lang="cs-CZ" sz="2000" dirty="0" smtClean="0"/>
          </a:p>
          <a:p>
            <a:pPr>
              <a:buNone/>
            </a:pP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4294967295"/>
          </p:nvPr>
        </p:nvSpPr>
        <p:spPr>
          <a:xfrm>
            <a:off x="4860032" y="404664"/>
            <a:ext cx="4041775" cy="1358255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1935 - 1938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1945 - 1948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upload.wikimedia.org/wikipedia/commons/thumb/9/98/Edvard_Bene%C5%A1.jpg/228px-Edvard_Bene%C5%A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916832"/>
            <a:ext cx="3195107" cy="40779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0" name="Picture 10" descr="http://armada.vojenstvi.cz/predvalecna/studie/4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08268" y="908720"/>
            <a:ext cx="3405028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72" name="Picture 12" descr="http://i.lidovky.cz/10/013/lngal/PKS30bf09_dis5be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08720"/>
            <a:ext cx="4421322" cy="43924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Emil </a:t>
            </a: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Hácha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cs-CZ" sz="2000" dirty="0" smtClean="0"/>
          </a:p>
          <a:p>
            <a:pPr>
              <a:lnSpc>
                <a:spcPct val="90000"/>
              </a:lnSpc>
            </a:pPr>
            <a:endParaRPr lang="cs-CZ" sz="2000" dirty="0" smtClean="0"/>
          </a:p>
          <a:p>
            <a:pPr>
              <a:lnSpc>
                <a:spcPct val="90000"/>
              </a:lnSpc>
            </a:pPr>
            <a:endParaRPr lang="cs-CZ" sz="2000" dirty="0" smtClean="0"/>
          </a:p>
          <a:p>
            <a:pPr>
              <a:buNone/>
            </a:pPr>
            <a:endPara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4294967295"/>
          </p:nvPr>
        </p:nvSpPr>
        <p:spPr>
          <a:xfrm>
            <a:off x="4860032" y="980728"/>
            <a:ext cx="4041775" cy="719138"/>
          </a:xfrm>
        </p:spPr>
        <p:txBody>
          <a:bodyPr/>
          <a:lstStyle/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1939 - 1945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23528" y="1844825"/>
            <a:ext cx="3960440" cy="41044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12. 7. 1872 – 1. 6. 1945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prezident Protektorátu Čechy a Morava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v říjnu 1939 odmítl slib věrnosti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kumimoji="0" lang="cs-CZ" sz="20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itlerovi</a:t>
            </a:r>
            <a:endParaRPr kumimoji="0" lang="cs-CZ" sz="20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protestoval proti poněmčování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příchodu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Heydricha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jeho odpor zlomen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stal se loutkou v rukou nacistů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 1945 zatčen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zemřel ve vězeňské nemocnici</a:t>
            </a:r>
            <a:endParaRPr lang="cs-CZ" sz="2000" b="1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5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1" y="1772816"/>
            <a:ext cx="3442049" cy="42484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hacha.cz/images/emil-hac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4775118" cy="54726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988" name="Picture 4" descr="http://birthday.wz.cz/hach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628800"/>
            <a:ext cx="2304256" cy="30768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5626968" cy="1143000"/>
          </a:xfrm>
        </p:spPr>
        <p:txBody>
          <a:bodyPr/>
          <a:lstStyle/>
          <a:p>
            <a:pPr algn="l"/>
            <a:r>
              <a:rPr lang="cs-CZ" b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Klement Gottwald</a:t>
            </a:r>
          </a:p>
        </p:txBody>
      </p:sp>
      <p:sp>
        <p:nvSpPr>
          <p:cNvPr id="36868" name="Rectangle 4"/>
          <p:cNvSpPr>
            <a:spLocks noGrp="1" noRot="1" noChangeArrowheads="1"/>
          </p:cNvSpPr>
          <p:nvPr>
            <p:ph sz="half" idx="1"/>
          </p:nvPr>
        </p:nvSpPr>
        <p:spPr>
          <a:xfrm>
            <a:off x="457200" y="1600200"/>
            <a:ext cx="3826768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cs-CZ" sz="2400" dirty="0" smtClean="0"/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23. 11. 1896 – 14. 3. 1953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1.dělnický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komunistický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prezi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dent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2. sv. války v emigraci v SSSR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stoupenec Stalina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rozhodujícím způsobem přispěl k uskutečnění komunistického převratu 25. 2. 1948 a nastolení totalitního režimu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716016" y="908720"/>
            <a:ext cx="4041775" cy="719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1948 - 1953</a:t>
            </a:r>
          </a:p>
        </p:txBody>
      </p:sp>
      <p:pic>
        <p:nvPicPr>
          <p:cNvPr id="13314" name="Picture 2" descr="http://www.vlada.cz/assets/clenove-vlady/historie-minulych-vlad/rejstrik-predsedu-vlad/gottwa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8800"/>
            <a:ext cx="3478584" cy="4464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budovatel.wz.cz/foto_soudruzi/gottwa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2808312" cy="21102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4036" name="Picture 4" descr="http://img.blesk.cz/img/1/full/378105-img-import-klement-gottwald-klement-gottwald-cr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2736304" cy="28552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4040" name="Picture 8" descr="http://nezapomente.cz/images/cms/gallery/Klement_Gottwald_5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620688"/>
            <a:ext cx="4381500" cy="5400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Antonín </a:t>
            </a:r>
            <a:r>
              <a:rPr lang="cs-CZ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Zápotocký</a:t>
            </a:r>
            <a:endParaRPr lang="cs-CZ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bertus Extra Bold" pitchFamily="34" charset="0"/>
            </a:endParaRPr>
          </a:p>
        </p:txBody>
      </p:sp>
      <p:sp>
        <p:nvSpPr>
          <p:cNvPr id="38916" name="Rectangle 4"/>
          <p:cNvSpPr>
            <a:spLocks noGrp="1" noRot="1" noChangeArrowheads="1"/>
          </p:cNvSpPr>
          <p:nvPr>
            <p:ph sz="half"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dělnický prezident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 zakladatele Čs. sociální demokracie a spisovatele Ladislava Zápotockého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oblíben mezi lidmi pro svou skromnost a „lidová“ vystoupení</a:t>
            </a:r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1340768"/>
            <a:ext cx="4041775" cy="57512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1953 - 1957</a:t>
            </a:r>
          </a:p>
        </p:txBody>
      </p:sp>
      <p:pic>
        <p:nvPicPr>
          <p:cNvPr id="8" name="Picture 2" descr="http://tom.dracata.sweb.cz/azapotock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5697" y="1964273"/>
            <a:ext cx="2982688" cy="41618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.cas.sk/img/4/gallery/436187_november89-revolucia-prezidenti-prejavy-gottwald-zapotocky-husak-benovember89-revolucia-prezidenti-novorocne-prejavy-novorocny-prejav-novy-rok-zapotoc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717032"/>
            <a:ext cx="3456384" cy="27132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2" name="Picture 4" descr="http://leccos.com/pics/pic/zapotocky_anton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573016"/>
            <a:ext cx="2171742" cy="28803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32656"/>
            <a:ext cx="2206805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4" descr="http://nd01.jxs.cz/253/196/7c22cd7637_167861_o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48680"/>
            <a:ext cx="1609725" cy="2619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Antonín Novotný</a:t>
            </a:r>
          </a:p>
        </p:txBody>
      </p:sp>
      <p:sp>
        <p:nvSpPr>
          <p:cNvPr id="38916" name="Rectangle 4"/>
          <p:cNvSpPr>
            <a:spLocks noGrp="1" noRot="1" noChangeArrowheads="1"/>
          </p:cNvSpPr>
          <p:nvPr>
            <p:ph sz="half" idx="1"/>
          </p:nvPr>
        </p:nvSpPr>
        <p:spPr>
          <a:xfrm>
            <a:off x="457200" y="1600200"/>
            <a:ext cx="4042792" cy="4525963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12. 1904 – 28. 1. 1975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1960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vznik ČSSR, do názvu se dostal přívlastek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„socialistická“ republika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liberalizace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kulturní a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ekono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mické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sféře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nucen odstoupit pod tlakem ve-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řejnosti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–“Pražské jaro“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1196752"/>
            <a:ext cx="4041775" cy="5031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1957 - 1968</a:t>
            </a:r>
          </a:p>
        </p:txBody>
      </p:sp>
      <p:pic>
        <p:nvPicPr>
          <p:cNvPr id="6" name="Picture 2" descr="http://tom.dracata.sweb.cz/anovotny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844824"/>
            <a:ext cx="3058467" cy="42577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http://www.ustrcr.cz/data/images/projekty/funkcionari-ksc/novotny-anton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24744"/>
            <a:ext cx="3510390" cy="4680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12" descr="n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148064" y="1052736"/>
            <a:ext cx="3275384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Ludvík Svoboda</a:t>
            </a:r>
          </a:p>
        </p:txBody>
      </p:sp>
      <p:sp>
        <p:nvSpPr>
          <p:cNvPr id="39940" name="Rectangle 4"/>
          <p:cNvSpPr>
            <a:spLocks noGrp="1" noRot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 11. 1895 – 20. 9. 1979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válečný hrdina, čs. důstojník, politik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vládl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období tzv. Pražského jara i v době normalizace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snažil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vyjít vstříc „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okupantům“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varoval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 „nedozírnými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sledky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“, pokud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lidé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bouřili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navzdory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zdravotnímu stavu se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odmítal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vzdát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nakonec byl funkce prezidenta zbaven</a:t>
            </a:r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980728"/>
            <a:ext cx="4041775" cy="719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1968 - 1975</a:t>
            </a:r>
          </a:p>
        </p:txBody>
      </p:sp>
      <p:pic>
        <p:nvPicPr>
          <p:cNvPr id="6" name="Picture 6" descr="http://www.nohomic.estranky.cz/img/original/23/ludvik-svobod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1662" y="1600200"/>
            <a:ext cx="2931676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praha.eu/public/97/fb/8c/12757_4_Svob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3600400" cy="48423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844" name="Picture 4" descr="http://www.ludviksvoboda.cz/design/portr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2656" y="908720"/>
            <a:ext cx="3844252" cy="4824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Gustáv</a:t>
            </a:r>
            <a:r>
              <a:rPr lang="cs-CZ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 Husák</a:t>
            </a:r>
          </a:p>
        </p:txBody>
      </p:sp>
      <p:sp>
        <p:nvSpPr>
          <p:cNvPr id="40964" name="Rectangle 4"/>
          <p:cNvSpPr>
            <a:spLocks noGrp="1" noRot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1. 1913 – 18. 11. 1991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poslední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totalitní prezident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zasloužil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o utužení totalitního systému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ustupoval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tlaku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SSSR</a:t>
            </a: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podřizoval se všemu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absur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dnímu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 si přála Moskva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Brežněv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lnSpc>
                <a:spcPct val="90000"/>
              </a:lnSpc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nucen abdikovat po listopadu 1989</a:t>
            </a:r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980728"/>
            <a:ext cx="4041775" cy="719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1975 - 1989</a:t>
            </a:r>
          </a:p>
        </p:txBody>
      </p:sp>
      <p:pic>
        <p:nvPicPr>
          <p:cNvPr id="9217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7912" y="1600200"/>
            <a:ext cx="3599175" cy="45259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4" name="Picture 8" descr="http://img.cas.sk/img/4/gallery/350687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3943350" cy="32004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18" name="Picture 2" descr="http://www.nhzatec.cz/rudahvezda/fotky/pohlava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068960"/>
            <a:ext cx="2880320" cy="32929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2" name="Picture 6" descr="Gustáv Husák při novoročním projevu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48680"/>
            <a:ext cx="4063088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Václav Havel</a:t>
            </a:r>
          </a:p>
        </p:txBody>
      </p:sp>
      <p:sp>
        <p:nvSpPr>
          <p:cNvPr id="41988" name="Rectangle 4"/>
          <p:cNvSpPr>
            <a:spLocks noGrp="1" noRot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10. 1936 – 18. 12. </a:t>
            </a:r>
            <a:r>
              <a:rPr lang="cs-CZ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2011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disident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dramatik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1. 1993 – vznik ČR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spoluzakladatel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Charty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77,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zakla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-datel OF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demokraticky zvolený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zident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osobnost respektovaná i v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zahraničí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jeho vlády se rozdělila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koslovenská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republika na dvě samostatné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republiky, přestože on 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zastáncem federativního 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uspořádání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332656"/>
            <a:ext cx="4041775" cy="1439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1989 - 1992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32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1993 - 2003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6" name="Picture 2" descr="http://img.radio.cz/pictures/politik/havel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556792"/>
            <a:ext cx="3229559" cy="4680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hrad.cz/img/u/prezident-cr/vaclav-hav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2656"/>
            <a:ext cx="1792805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896" name="Picture 8" descr="http://www.nezapomente.cz/images/cms/gallery/vaclav_havel_5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3914542" cy="4824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898" name="Picture 10" descr="http://www.hamelika.cz/slavnihoste/hav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32656"/>
            <a:ext cx="1707135" cy="2376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 descr="http://media.novinky.cz/170/201708-top_foto1-91f0j.jpg?13573000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356992"/>
            <a:ext cx="4239344" cy="23881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>
                <a:solidFill>
                  <a:srgbClr val="F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 Extra Bold" pitchFamily="34" charset="0"/>
              </a:rPr>
              <a:t>Václav Klaus</a:t>
            </a:r>
          </a:p>
        </p:txBody>
      </p:sp>
      <p:sp>
        <p:nvSpPr>
          <p:cNvPr id="116739" name="Rectangle 3"/>
          <p:cNvSpPr>
            <a:spLocks noGrp="1" noRot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19. 6. 1941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vědecký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pracovník, ekonom 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studoval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zahraničí</a:t>
            </a:r>
          </a:p>
          <a:p>
            <a:pPr algn="just"/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nositel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mnoha mezinárodních cen a čestných doktorátů z 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verzit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celého světa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8"/>
          <p:cNvSpPr txBox="1">
            <a:spLocks/>
          </p:cNvSpPr>
          <p:nvPr/>
        </p:nvSpPr>
        <p:spPr>
          <a:xfrm>
            <a:off x="4644008" y="908720"/>
            <a:ext cx="4041775" cy="719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2003 – současnost</a:t>
            </a:r>
          </a:p>
        </p:txBody>
      </p:sp>
      <p:pic>
        <p:nvPicPr>
          <p:cNvPr id="7170" name="Picture 2" descr="http://www.barvic-novotny.cz/pictures/content/vaclav-kla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700808"/>
            <a:ext cx="3317079" cy="4464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http://czechfolks.com/plus/wp-content/uploads/2010/01/vaclav_kla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4320480" cy="57606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 descr="http://img.ahaonline.cz/img/18/full/769334-img-import-klause-se-sobotkou-nespojuje-jen-vasen-k-tenisu-brzy-byse-oba-mohli-prostridati-na-hrade.jpg"/>
          <p:cNvPicPr>
            <a:picLocks noChangeAspect="1" noChangeArrowheads="1"/>
          </p:cNvPicPr>
          <p:nvPr/>
        </p:nvPicPr>
        <p:blipFill>
          <a:blip r:embed="rId3" cstate="print"/>
          <a:srcRect l="15120" r="14951"/>
          <a:stretch>
            <a:fillRect/>
          </a:stretch>
        </p:blipFill>
        <p:spPr bwMode="auto">
          <a:xfrm>
            <a:off x="5652120" y="1340768"/>
            <a:ext cx="2664296" cy="381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356992"/>
            <a:ext cx="4222146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 descr="http://www.nej-videa.cz/wp-content/prezident-cr-vaclav-kla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3810000" cy="2857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24428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sz="1500" dirty="0" smtClean="0">
                <a:hlinkClick r:id="rId2"/>
              </a:rPr>
              <a:t>http://www.</a:t>
            </a:r>
            <a:r>
              <a:rPr lang="cs-CZ" sz="1500" dirty="0" err="1" smtClean="0">
                <a:hlinkClick r:id="rId2"/>
              </a:rPr>
              <a:t>nohomic.estranky.cz</a:t>
            </a:r>
            <a:r>
              <a:rPr lang="cs-CZ" sz="1500" dirty="0" smtClean="0">
                <a:hlinkClick r:id="rId2"/>
              </a:rPr>
              <a:t>/</a:t>
            </a:r>
            <a:r>
              <a:rPr lang="cs-CZ" sz="1500" dirty="0" err="1" smtClean="0">
                <a:hlinkClick r:id="rId2"/>
              </a:rPr>
              <a:t>img</a:t>
            </a:r>
            <a:r>
              <a:rPr lang="cs-CZ" sz="1500" dirty="0" smtClean="0">
                <a:hlinkClick r:id="rId2"/>
              </a:rPr>
              <a:t>/</a:t>
            </a:r>
            <a:r>
              <a:rPr lang="cs-CZ" sz="1500" dirty="0" err="1" smtClean="0">
                <a:hlinkClick r:id="rId2"/>
              </a:rPr>
              <a:t>mid</a:t>
            </a:r>
            <a:r>
              <a:rPr lang="cs-CZ" sz="1500" dirty="0" smtClean="0">
                <a:hlinkClick r:id="rId2"/>
              </a:rPr>
              <a:t>/10/</a:t>
            </a:r>
            <a:r>
              <a:rPr lang="cs-CZ" sz="1500" dirty="0" err="1" smtClean="0">
                <a:hlinkClick r:id="rId2"/>
              </a:rPr>
              <a:t>velky</a:t>
            </a:r>
            <a:r>
              <a:rPr lang="cs-CZ" sz="1500" dirty="0" smtClean="0">
                <a:hlinkClick r:id="rId2"/>
              </a:rPr>
              <a:t>-statni-znak.</a:t>
            </a:r>
            <a:r>
              <a:rPr lang="cs-CZ" sz="1500" dirty="0" err="1" smtClean="0">
                <a:hlinkClick r:id="rId2"/>
              </a:rPr>
              <a:t>jpg</a:t>
            </a:r>
            <a:endParaRPr lang="cs-CZ" sz="1500" dirty="0" smtClean="0"/>
          </a:p>
          <a:p>
            <a:r>
              <a:rPr lang="cs-CZ" sz="1500" dirty="0" smtClean="0">
                <a:hlinkClick r:id="rId3"/>
              </a:rPr>
              <a:t>http://sarmatia.files.wordpress.com/2010/11/tgm.jpg</a:t>
            </a:r>
            <a:endParaRPr lang="cs-CZ" sz="1500" dirty="0" smtClean="0"/>
          </a:p>
          <a:p>
            <a:r>
              <a:rPr lang="cs-CZ" sz="1500" dirty="0" smtClean="0">
                <a:hlinkClick r:id="rId4"/>
              </a:rPr>
              <a:t>http://eridanus.cz/Zeme(2/mapa/Evropa/Vy(1chodni(1_Evropa/C(2eska(1_republika/Ver(2ejna(1_spra(1va/Politikove(1/Masaryk_Tomas/Masaryk.jpg</a:t>
            </a:r>
            <a:endParaRPr lang="cs-CZ" sz="1500" dirty="0" smtClean="0"/>
          </a:p>
          <a:p>
            <a:r>
              <a:rPr lang="cs-CZ" sz="1500" dirty="0" smtClean="0">
                <a:hlinkClick r:id="rId5"/>
              </a:rPr>
              <a:t>http://1.bp.blogspot.com/_</a:t>
            </a:r>
            <a:r>
              <a:rPr lang="cs-CZ" sz="1500" dirty="0" err="1" smtClean="0">
                <a:hlinkClick r:id="rId5"/>
              </a:rPr>
              <a:t>pqIHBUpKcOE</a:t>
            </a:r>
            <a:r>
              <a:rPr lang="cs-CZ" sz="1500" dirty="0" smtClean="0">
                <a:hlinkClick r:id="rId5"/>
              </a:rPr>
              <a:t>/S6DbvY-</a:t>
            </a:r>
            <a:r>
              <a:rPr lang="cs-CZ" sz="1500" dirty="0" err="1" smtClean="0">
                <a:hlinkClick r:id="rId5"/>
              </a:rPr>
              <a:t>dbhI</a:t>
            </a:r>
            <a:r>
              <a:rPr lang="cs-CZ" sz="1500" dirty="0" smtClean="0">
                <a:hlinkClick r:id="rId5"/>
              </a:rPr>
              <a:t>/AAAAAAAABGA/aB5dKuUl1ko/s320/</a:t>
            </a:r>
            <a:r>
              <a:rPr lang="cs-CZ" sz="1500" dirty="0" err="1" smtClean="0">
                <a:hlinkClick r:id="rId5"/>
              </a:rPr>
              <a:t>masaryk</a:t>
            </a:r>
            <a:r>
              <a:rPr lang="cs-CZ" sz="1500" dirty="0" smtClean="0">
                <a:hlinkClick r:id="rId5"/>
              </a:rPr>
              <a:t>+na+koni.</a:t>
            </a:r>
            <a:r>
              <a:rPr lang="cs-CZ" sz="1500" dirty="0" err="1" smtClean="0">
                <a:hlinkClick r:id="rId5"/>
              </a:rPr>
              <a:t>jpg</a:t>
            </a:r>
            <a:endParaRPr lang="cs-CZ" sz="1500" dirty="0" smtClean="0"/>
          </a:p>
          <a:p>
            <a:r>
              <a:rPr lang="cs-CZ" sz="1500" dirty="0" smtClean="0">
                <a:hlinkClick r:id="rId6"/>
              </a:rPr>
              <a:t>http://www.</a:t>
            </a:r>
            <a:r>
              <a:rPr lang="cs-CZ" sz="1500" dirty="0" err="1" smtClean="0">
                <a:hlinkClick r:id="rId6"/>
              </a:rPr>
              <a:t>narmyslenka.cz</a:t>
            </a:r>
            <a:r>
              <a:rPr lang="cs-CZ" sz="1500" dirty="0" smtClean="0">
                <a:hlinkClick r:id="rId6"/>
              </a:rPr>
              <a:t>/image/200707080902_</a:t>
            </a:r>
            <a:r>
              <a:rPr lang="cs-CZ" sz="1500" dirty="0" err="1" smtClean="0">
                <a:hlinkClick r:id="rId6"/>
              </a:rPr>
              <a:t>masaryk.jpg</a:t>
            </a:r>
            <a:endParaRPr lang="cs-CZ" sz="1500" dirty="0" smtClean="0"/>
          </a:p>
          <a:p>
            <a:r>
              <a:rPr lang="cs-CZ" sz="1500" dirty="0" smtClean="0">
                <a:hlinkClick r:id="rId7"/>
              </a:rPr>
              <a:t>http://img8.ct24.cz/</a:t>
            </a:r>
            <a:r>
              <a:rPr lang="cs-CZ" sz="1500" dirty="0" err="1" smtClean="0">
                <a:hlinkClick r:id="rId7"/>
              </a:rPr>
              <a:t>cache</a:t>
            </a:r>
            <a:r>
              <a:rPr lang="cs-CZ" sz="1500" dirty="0" smtClean="0">
                <a:hlinkClick r:id="rId7"/>
              </a:rPr>
              <a:t>/900x507/</a:t>
            </a:r>
            <a:r>
              <a:rPr lang="cs-CZ" sz="1500" dirty="0" err="1" smtClean="0">
                <a:hlinkClick r:id="rId7"/>
              </a:rPr>
              <a:t>article</a:t>
            </a:r>
            <a:r>
              <a:rPr lang="cs-CZ" sz="1500" dirty="0" smtClean="0">
                <a:hlinkClick r:id="rId7"/>
              </a:rPr>
              <a:t>/42/4173/417217.jpg</a:t>
            </a:r>
            <a:endParaRPr lang="cs-CZ" sz="1500" dirty="0" smtClean="0"/>
          </a:p>
          <a:p>
            <a:r>
              <a:rPr lang="cs-CZ" sz="1500" dirty="0" smtClean="0">
                <a:hlinkClick r:id="rId8"/>
              </a:rPr>
              <a:t>http://upload.wikimedia.org/wikipedia/commons/thumb/9/98/Edvard_Bene%C5%A1.jpg/469px-Edvard_Bene%C5%A1.jpg</a:t>
            </a:r>
            <a:endParaRPr lang="cs-CZ" sz="1500" dirty="0" smtClean="0"/>
          </a:p>
          <a:p>
            <a:r>
              <a:rPr lang="cs-CZ" sz="1500" dirty="0" smtClean="0">
                <a:hlinkClick r:id="rId9"/>
              </a:rPr>
              <a:t>http://armada.vojenstvi.cz/predvalecna/studie/4a.jpg</a:t>
            </a:r>
            <a:endParaRPr lang="cs-CZ" sz="1500" dirty="0" smtClean="0"/>
          </a:p>
          <a:p>
            <a:r>
              <a:rPr lang="cs-CZ" sz="1500" dirty="0" smtClean="0">
                <a:hlinkClick r:id="rId10"/>
              </a:rPr>
              <a:t>http://www.</a:t>
            </a:r>
            <a:r>
              <a:rPr lang="cs-CZ" sz="1500" dirty="0" err="1" smtClean="0">
                <a:hlinkClick r:id="rId10"/>
              </a:rPr>
              <a:t>neaktuality.cz</a:t>
            </a:r>
            <a:r>
              <a:rPr lang="cs-CZ" sz="1500" dirty="0" smtClean="0">
                <a:hlinkClick r:id="rId10"/>
              </a:rPr>
              <a:t>/</a:t>
            </a:r>
            <a:r>
              <a:rPr lang="cs-CZ" sz="1500" dirty="0" err="1" smtClean="0">
                <a:hlinkClick r:id="rId10"/>
              </a:rPr>
              <a:t>wp</a:t>
            </a:r>
            <a:r>
              <a:rPr lang="cs-CZ" sz="1500" dirty="0" smtClean="0">
                <a:hlinkClick r:id="rId10"/>
              </a:rPr>
              <a:t>-</a:t>
            </a:r>
            <a:r>
              <a:rPr lang="cs-CZ" sz="1500" dirty="0" err="1" smtClean="0">
                <a:hlinkClick r:id="rId10"/>
              </a:rPr>
              <a:t>content</a:t>
            </a:r>
            <a:r>
              <a:rPr lang="cs-CZ" sz="1500" dirty="0" smtClean="0">
                <a:hlinkClick r:id="rId10"/>
              </a:rPr>
              <a:t>/</a:t>
            </a:r>
            <a:r>
              <a:rPr lang="cs-CZ" sz="1500" dirty="0" err="1" smtClean="0">
                <a:hlinkClick r:id="rId10"/>
              </a:rPr>
              <a:t>uploads</a:t>
            </a:r>
            <a:r>
              <a:rPr lang="cs-CZ" sz="1500" dirty="0" smtClean="0">
                <a:hlinkClick r:id="rId10"/>
              </a:rPr>
              <a:t>/PKS30bf09_dis5benes1.jpg</a:t>
            </a:r>
            <a:endParaRPr lang="cs-CZ" sz="1500" dirty="0" smtClean="0"/>
          </a:p>
          <a:p>
            <a:r>
              <a:rPr lang="cs-CZ" sz="1500" dirty="0" smtClean="0">
                <a:hlinkClick r:id="rId11"/>
              </a:rPr>
              <a:t>http://forum.valka.cz/attachments/11345/Emil_H_cha.jpg</a:t>
            </a:r>
            <a:endParaRPr lang="cs-CZ" sz="1500" dirty="0" smtClean="0"/>
          </a:p>
          <a:p>
            <a:endParaRPr lang="cs-CZ" sz="1500" dirty="0" smtClean="0"/>
          </a:p>
          <a:p>
            <a:endParaRPr lang="cs-CZ" sz="1500" dirty="0" smtClean="0"/>
          </a:p>
          <a:p>
            <a:endParaRPr lang="cs-CZ" sz="1500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24428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sz="1500" b="1" dirty="0" smtClean="0"/>
              <a:t>Janošková, D. a kol., Občanská výchova 6 s blokem rodinná výchova, </a:t>
            </a:r>
            <a:r>
              <a:rPr lang="cs-CZ" sz="1500" b="1" dirty="0" err="1" smtClean="0"/>
              <a:t>Fraus</a:t>
            </a:r>
            <a:r>
              <a:rPr lang="cs-CZ" sz="1500" b="1" dirty="0" smtClean="0"/>
              <a:t>, 2003</a:t>
            </a:r>
            <a:endParaRPr lang="cs-CZ" sz="1500" b="1" dirty="0" smtClean="0">
              <a:hlinkClick r:id="rId12"/>
            </a:endParaRPr>
          </a:p>
          <a:p>
            <a:r>
              <a:rPr lang="cs-CZ" sz="1500" dirty="0" smtClean="0">
                <a:hlinkClick r:id="rId13"/>
              </a:rPr>
              <a:t>https://encrypted-tbn3.gstatic.com/images?q=tbn:ANd9GcSYmKexh8EFhBvUs5ThPLiFv_KHpno4-fcICNBlnsQWpW3l1lw</a:t>
            </a:r>
            <a:endParaRPr lang="cs-CZ" sz="1500" dirty="0" smtClean="0"/>
          </a:p>
          <a:p>
            <a:r>
              <a:rPr lang="cs-CZ" sz="1500" dirty="0" smtClean="0">
                <a:hlinkClick r:id="rId14"/>
              </a:rPr>
              <a:t>http://4.bp.blogspot.com/-XSk5QCi1N1w/T_1ZtuEPgkI/AAAAAAAAI04/</a:t>
            </a:r>
            <a:r>
              <a:rPr lang="cs-CZ" sz="1500" dirty="0" err="1" smtClean="0">
                <a:hlinkClick r:id="rId14"/>
              </a:rPr>
              <a:t>Ytkq</a:t>
            </a:r>
            <a:r>
              <a:rPr lang="cs-CZ" sz="1500" dirty="0" smtClean="0">
                <a:hlinkClick r:id="rId14"/>
              </a:rPr>
              <a:t>_3iMbTc/s1600/H%C3%A1cha.jpg</a:t>
            </a:r>
            <a:endParaRPr lang="cs-CZ" sz="1500" dirty="0" smtClean="0"/>
          </a:p>
          <a:p>
            <a:r>
              <a:rPr lang="cs-CZ" sz="1500" dirty="0" smtClean="0">
                <a:hlinkClick r:id="rId15"/>
              </a:rPr>
              <a:t>http://www.</a:t>
            </a:r>
            <a:r>
              <a:rPr lang="cs-CZ" sz="1500" dirty="0" err="1" smtClean="0">
                <a:hlinkClick r:id="rId15"/>
              </a:rPr>
              <a:t>vlada.cz</a:t>
            </a:r>
            <a:r>
              <a:rPr lang="cs-CZ" sz="1500" dirty="0" smtClean="0">
                <a:hlinkClick r:id="rId15"/>
              </a:rPr>
              <a:t>/</a:t>
            </a:r>
            <a:r>
              <a:rPr lang="cs-CZ" sz="1500" dirty="0" err="1" smtClean="0">
                <a:hlinkClick r:id="rId15"/>
              </a:rPr>
              <a:t>assets</a:t>
            </a:r>
            <a:r>
              <a:rPr lang="cs-CZ" sz="1500" dirty="0" smtClean="0">
                <a:hlinkClick r:id="rId15"/>
              </a:rPr>
              <a:t>/</a:t>
            </a:r>
            <a:r>
              <a:rPr lang="cs-CZ" sz="1500" dirty="0" err="1" smtClean="0">
                <a:hlinkClick r:id="rId15"/>
              </a:rPr>
              <a:t>clenove</a:t>
            </a:r>
            <a:r>
              <a:rPr lang="cs-CZ" sz="1500" dirty="0" smtClean="0">
                <a:hlinkClick r:id="rId15"/>
              </a:rPr>
              <a:t>-</a:t>
            </a:r>
            <a:r>
              <a:rPr lang="cs-CZ" sz="1500" dirty="0" err="1" smtClean="0">
                <a:hlinkClick r:id="rId15"/>
              </a:rPr>
              <a:t>vlady</a:t>
            </a:r>
            <a:r>
              <a:rPr lang="cs-CZ" sz="1500" dirty="0" smtClean="0">
                <a:hlinkClick r:id="rId15"/>
              </a:rPr>
              <a:t>/historie-</a:t>
            </a:r>
            <a:r>
              <a:rPr lang="cs-CZ" sz="1500" dirty="0" err="1" smtClean="0">
                <a:hlinkClick r:id="rId15"/>
              </a:rPr>
              <a:t>minulych</a:t>
            </a:r>
            <a:r>
              <a:rPr lang="cs-CZ" sz="1500" dirty="0" smtClean="0">
                <a:hlinkClick r:id="rId15"/>
              </a:rPr>
              <a:t>-</a:t>
            </a:r>
            <a:r>
              <a:rPr lang="cs-CZ" sz="1500" dirty="0" err="1" smtClean="0">
                <a:hlinkClick r:id="rId15"/>
              </a:rPr>
              <a:t>vlad</a:t>
            </a:r>
            <a:r>
              <a:rPr lang="cs-CZ" sz="1500" dirty="0" smtClean="0">
                <a:hlinkClick r:id="rId15"/>
              </a:rPr>
              <a:t>/</a:t>
            </a:r>
            <a:r>
              <a:rPr lang="cs-CZ" sz="1500" dirty="0" err="1" smtClean="0">
                <a:hlinkClick r:id="rId15"/>
              </a:rPr>
              <a:t>rejstrik</a:t>
            </a:r>
            <a:r>
              <a:rPr lang="cs-CZ" sz="1500" dirty="0" smtClean="0">
                <a:hlinkClick r:id="rId15"/>
              </a:rPr>
              <a:t>-</a:t>
            </a:r>
            <a:r>
              <a:rPr lang="cs-CZ" sz="1500" dirty="0" err="1" smtClean="0">
                <a:hlinkClick r:id="rId15"/>
              </a:rPr>
              <a:t>predsedu</a:t>
            </a:r>
            <a:r>
              <a:rPr lang="cs-CZ" sz="1500" dirty="0" smtClean="0">
                <a:hlinkClick r:id="rId15"/>
              </a:rPr>
              <a:t>-</a:t>
            </a:r>
            <a:r>
              <a:rPr lang="cs-CZ" sz="1500" dirty="0" err="1" smtClean="0">
                <a:hlinkClick r:id="rId15"/>
              </a:rPr>
              <a:t>vlad</a:t>
            </a:r>
            <a:r>
              <a:rPr lang="cs-CZ" sz="1500" dirty="0" smtClean="0">
                <a:hlinkClick r:id="rId15"/>
              </a:rPr>
              <a:t>/</a:t>
            </a:r>
            <a:r>
              <a:rPr lang="cs-CZ" sz="1500" dirty="0" err="1" smtClean="0">
                <a:hlinkClick r:id="rId15"/>
              </a:rPr>
              <a:t>gottwald.jpg</a:t>
            </a:r>
            <a:endParaRPr lang="cs-CZ" sz="1500" dirty="0" smtClean="0"/>
          </a:p>
          <a:p>
            <a:r>
              <a:rPr lang="cs-CZ" sz="1500" dirty="0" smtClean="0">
                <a:hlinkClick r:id="rId16"/>
              </a:rPr>
              <a:t>https://encrypted-tbn0.gstatic.com/images?q=tbn:ANd9GcSAp2i5miUdb5pXWtPOgff3k25DukScITAk_q82Psh-JbtCNs6WHw</a:t>
            </a:r>
            <a:endParaRPr lang="cs-CZ" sz="1500" dirty="0" smtClean="0"/>
          </a:p>
          <a:p>
            <a:r>
              <a:rPr lang="cs-CZ" sz="1500" dirty="0" smtClean="0">
                <a:hlinkClick r:id="rId17"/>
              </a:rPr>
              <a:t>https://encrypted-tbn3.gstatic.com/images?q=tbn:ANd9GcSoqjsbh913X5162WU4FsS1TfoOUSBpYuA1oZId8WLAPRRVkcR6Vg</a:t>
            </a:r>
            <a:endParaRPr lang="cs-CZ" sz="1500" dirty="0" smtClean="0"/>
          </a:p>
          <a:p>
            <a:r>
              <a:rPr lang="cs-CZ" sz="1500" dirty="0" smtClean="0">
                <a:hlinkClick r:id="rId18"/>
              </a:rPr>
              <a:t>http://nezapomente.cz/images/cms/gallery/Klement_Gottwald_575.jpg</a:t>
            </a:r>
            <a:endParaRPr lang="cs-CZ" sz="1500" dirty="0" smtClean="0"/>
          </a:p>
          <a:p>
            <a:r>
              <a:rPr lang="cs-CZ" sz="1500" dirty="0" smtClean="0">
                <a:hlinkClick r:id="rId19"/>
              </a:rPr>
              <a:t>http://nezapomente.cz/images/cms/gallery/Antonin_Zapotocky_3265.jpg</a:t>
            </a:r>
            <a:endParaRPr lang="cs-CZ" sz="1500" dirty="0" smtClean="0"/>
          </a:p>
          <a:p>
            <a:r>
              <a:rPr lang="cs-CZ" sz="1500" dirty="0" smtClean="0">
                <a:hlinkClick r:id="rId20"/>
              </a:rPr>
              <a:t>http://www.</a:t>
            </a:r>
            <a:r>
              <a:rPr lang="cs-CZ" sz="1500" dirty="0" err="1" smtClean="0">
                <a:hlinkClick r:id="rId20"/>
              </a:rPr>
              <a:t>nohomic.estranky.cz</a:t>
            </a:r>
            <a:r>
              <a:rPr lang="cs-CZ" sz="1500" dirty="0" smtClean="0">
                <a:hlinkClick r:id="rId20"/>
              </a:rPr>
              <a:t>/</a:t>
            </a:r>
            <a:r>
              <a:rPr lang="cs-CZ" sz="1500" dirty="0" err="1" smtClean="0">
                <a:hlinkClick r:id="rId20"/>
              </a:rPr>
              <a:t>img</a:t>
            </a:r>
            <a:r>
              <a:rPr lang="cs-CZ" sz="1500" dirty="0" smtClean="0">
                <a:hlinkClick r:id="rId20"/>
              </a:rPr>
              <a:t>/</a:t>
            </a:r>
            <a:r>
              <a:rPr lang="cs-CZ" sz="1500" dirty="0" err="1" smtClean="0">
                <a:hlinkClick r:id="rId20"/>
              </a:rPr>
              <a:t>original</a:t>
            </a:r>
            <a:r>
              <a:rPr lang="cs-CZ" sz="1500" dirty="0" smtClean="0">
                <a:hlinkClick r:id="rId20"/>
              </a:rPr>
              <a:t>/21/</a:t>
            </a:r>
            <a:r>
              <a:rPr lang="cs-CZ" sz="1500" dirty="0" err="1" smtClean="0">
                <a:hlinkClick r:id="rId20"/>
              </a:rPr>
              <a:t>antonin</a:t>
            </a:r>
            <a:r>
              <a:rPr lang="cs-CZ" sz="1500" dirty="0" smtClean="0">
                <a:hlinkClick r:id="rId20"/>
              </a:rPr>
              <a:t>-</a:t>
            </a:r>
            <a:r>
              <a:rPr lang="cs-CZ" sz="1500" dirty="0" err="1" smtClean="0">
                <a:hlinkClick r:id="rId20"/>
              </a:rPr>
              <a:t>zapotocky.jpg</a:t>
            </a:r>
            <a:endParaRPr lang="cs-CZ" sz="1500" dirty="0" smtClean="0"/>
          </a:p>
          <a:p>
            <a:endParaRPr lang="cs-CZ" sz="1500" dirty="0" smtClean="0"/>
          </a:p>
          <a:p>
            <a:pPr>
              <a:buNone/>
            </a:pPr>
            <a:endParaRPr lang="cs-CZ" sz="18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124744"/>
            <a:ext cx="4244280" cy="5400600"/>
          </a:xfrm>
        </p:spPr>
        <p:txBody>
          <a:bodyPr>
            <a:normAutofit fontScale="92500"/>
          </a:bodyPr>
          <a:lstStyle/>
          <a:p>
            <a:r>
              <a:rPr lang="cs-CZ" sz="1500" dirty="0" smtClean="0">
                <a:hlinkClick r:id="rId2"/>
              </a:rPr>
              <a:t>http://dakota.skautkostelec.cz/skautska_stezka/republika/obrazky/foto_zapotocky.jpg</a:t>
            </a:r>
            <a:endParaRPr lang="cs-CZ" sz="1500" dirty="0" smtClean="0"/>
          </a:p>
          <a:p>
            <a:r>
              <a:rPr lang="cs-CZ" sz="1500" dirty="0" smtClean="0">
                <a:hlinkClick r:id="rId3"/>
              </a:rPr>
              <a:t>http://img.cas.sk/img/4/gallery/436187_november89-revolucia-prezidenti-prejavy-gottwald-zapotocky-husak-benovember89-revolucia-prezidenti-novorocne-prejavy-novorocny-prejav-novy-rok-zapotocky.jpg</a:t>
            </a:r>
            <a:endParaRPr lang="cs-CZ" sz="1500" dirty="0" smtClean="0"/>
          </a:p>
          <a:p>
            <a:r>
              <a:rPr lang="cs-CZ" sz="1500" dirty="0" smtClean="0">
                <a:hlinkClick r:id="rId4"/>
              </a:rPr>
              <a:t>https://encrypted-tbn3.gstatic.com/images?q=tbn:ANd9GcRwu67t2Es4PKI3AE4Ulbam9Qmr0BOoiR6xqrCGX9z0dk5eNYR6Vg</a:t>
            </a:r>
            <a:endParaRPr lang="cs-CZ" sz="1500" dirty="0" smtClean="0"/>
          </a:p>
          <a:p>
            <a:r>
              <a:rPr lang="cs-CZ" sz="1500" dirty="0" smtClean="0">
                <a:hlinkClick r:id="rId5"/>
              </a:rPr>
              <a:t>https://encrypted-tbn1.gstatic.com/images?q=tbn:ANd9GcS4aQo3LWWlpuRrj2d0KYwDyuPS5eGMJPhMuiCmHV_lrWFwwzo3</a:t>
            </a:r>
            <a:endParaRPr lang="cs-CZ" sz="1500" dirty="0" smtClean="0"/>
          </a:p>
          <a:p>
            <a:r>
              <a:rPr lang="cs-CZ" sz="1500" dirty="0" smtClean="0">
                <a:hlinkClick r:id="rId6"/>
              </a:rPr>
              <a:t>http://www.</a:t>
            </a:r>
            <a:r>
              <a:rPr lang="cs-CZ" sz="1500" dirty="0" err="1" smtClean="0">
                <a:hlinkClick r:id="rId6"/>
              </a:rPr>
              <a:t>ustrcr.cz</a:t>
            </a:r>
            <a:r>
              <a:rPr lang="cs-CZ" sz="1500" dirty="0" smtClean="0">
                <a:hlinkClick r:id="rId6"/>
              </a:rPr>
              <a:t>/data/</a:t>
            </a:r>
            <a:r>
              <a:rPr lang="cs-CZ" sz="1500" dirty="0" err="1" smtClean="0">
                <a:hlinkClick r:id="rId6"/>
              </a:rPr>
              <a:t>images</a:t>
            </a:r>
            <a:r>
              <a:rPr lang="cs-CZ" sz="1500" dirty="0" smtClean="0">
                <a:hlinkClick r:id="rId6"/>
              </a:rPr>
              <a:t>/projekty/</a:t>
            </a:r>
            <a:r>
              <a:rPr lang="cs-CZ" sz="1500" dirty="0" err="1" smtClean="0">
                <a:hlinkClick r:id="rId6"/>
              </a:rPr>
              <a:t>funkcionari</a:t>
            </a:r>
            <a:r>
              <a:rPr lang="cs-CZ" sz="1500" dirty="0" smtClean="0">
                <a:hlinkClick r:id="rId6"/>
              </a:rPr>
              <a:t>-</a:t>
            </a:r>
            <a:r>
              <a:rPr lang="cs-CZ" sz="1500" dirty="0" err="1" smtClean="0">
                <a:hlinkClick r:id="rId6"/>
              </a:rPr>
              <a:t>ksc</a:t>
            </a:r>
            <a:r>
              <a:rPr lang="cs-CZ" sz="1500" dirty="0" smtClean="0">
                <a:hlinkClick r:id="rId6"/>
              </a:rPr>
              <a:t>/</a:t>
            </a:r>
            <a:r>
              <a:rPr lang="cs-CZ" sz="1500" dirty="0" err="1" smtClean="0">
                <a:hlinkClick r:id="rId6"/>
              </a:rPr>
              <a:t>novotny</a:t>
            </a:r>
            <a:r>
              <a:rPr lang="cs-CZ" sz="1500" dirty="0" smtClean="0">
                <a:hlinkClick r:id="rId6"/>
              </a:rPr>
              <a:t>-</a:t>
            </a:r>
            <a:r>
              <a:rPr lang="cs-CZ" sz="1500" dirty="0" err="1" smtClean="0">
                <a:hlinkClick r:id="rId6"/>
              </a:rPr>
              <a:t>antonin.jpg</a:t>
            </a:r>
            <a:endParaRPr lang="cs-CZ" sz="1500" dirty="0" smtClean="0"/>
          </a:p>
          <a:p>
            <a:r>
              <a:rPr lang="cs-CZ" sz="1500" dirty="0" smtClean="0">
                <a:hlinkClick r:id="rId7"/>
              </a:rPr>
              <a:t>http://nezapomente.cz/images/cms/gallery/ludvik_svoboda_foto_705.jpg</a:t>
            </a:r>
            <a:endParaRPr lang="cs-CZ" sz="1500" dirty="0" smtClean="0"/>
          </a:p>
          <a:p>
            <a:r>
              <a:rPr lang="cs-CZ" sz="1500" dirty="0" smtClean="0">
                <a:hlinkClick r:id="rId8"/>
              </a:rPr>
              <a:t>https://encrypted-tbn1.gstatic.com/images?q=tbn:ANd9GcTa-dZ5uHkaYdvdnveqFsRjoe4xMYhLlW2lP4KT8oaR4ruT9qx_</a:t>
            </a:r>
            <a:endParaRPr lang="cs-CZ" sz="1500" dirty="0" smtClean="0"/>
          </a:p>
          <a:p>
            <a:endParaRPr lang="cs-CZ" sz="1500" dirty="0" smtClean="0"/>
          </a:p>
          <a:p>
            <a:endParaRPr lang="cs-CZ" sz="1500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499992" y="1196752"/>
            <a:ext cx="4464496" cy="5256584"/>
          </a:xfrm>
        </p:spPr>
        <p:txBody>
          <a:bodyPr>
            <a:normAutofit fontScale="92500"/>
          </a:bodyPr>
          <a:lstStyle/>
          <a:p>
            <a:r>
              <a:rPr lang="cs-CZ" sz="1500" dirty="0" smtClean="0">
                <a:hlinkClick r:id="rId9"/>
              </a:rPr>
              <a:t>http://www.</a:t>
            </a:r>
            <a:r>
              <a:rPr lang="cs-CZ" sz="1500" dirty="0" err="1" smtClean="0">
                <a:hlinkClick r:id="rId9"/>
              </a:rPr>
              <a:t>csr</a:t>
            </a:r>
            <a:r>
              <a:rPr lang="cs-CZ" sz="1500" dirty="0" smtClean="0">
                <a:hlinkClick r:id="rId9"/>
              </a:rPr>
              <a:t>-prezidenti.</a:t>
            </a:r>
            <a:r>
              <a:rPr lang="cs-CZ" sz="1500" dirty="0" err="1" smtClean="0">
                <a:hlinkClick r:id="rId9"/>
              </a:rPr>
              <a:t>ic.cz</a:t>
            </a:r>
            <a:r>
              <a:rPr lang="cs-CZ" sz="1500" dirty="0" smtClean="0">
                <a:hlinkClick r:id="rId9"/>
              </a:rPr>
              <a:t>/</a:t>
            </a:r>
            <a:r>
              <a:rPr lang="cs-CZ" sz="1500" dirty="0" err="1" smtClean="0">
                <a:hlinkClick r:id="rId9"/>
              </a:rPr>
              <a:t>husak.jpg</a:t>
            </a:r>
            <a:endParaRPr lang="cs-CZ" sz="1500" dirty="0" smtClean="0"/>
          </a:p>
          <a:p>
            <a:r>
              <a:rPr lang="cs-CZ" sz="1500" dirty="0" smtClean="0">
                <a:hlinkClick r:id="rId10"/>
              </a:rPr>
              <a:t>http://img.cas.sk/img/4/gallery/350687_gustav-husak-leonid-breznev.jpg</a:t>
            </a:r>
            <a:endParaRPr lang="cs-CZ" sz="1500" dirty="0" smtClean="0"/>
          </a:p>
          <a:p>
            <a:r>
              <a:rPr lang="cs-CZ" sz="1500" dirty="0" smtClean="0">
                <a:hlinkClick r:id="rId11"/>
              </a:rPr>
              <a:t>http://www.i60.cz/</a:t>
            </a:r>
            <a:r>
              <a:rPr lang="cs-CZ" sz="1500" dirty="0" err="1" smtClean="0">
                <a:hlinkClick r:id="rId11"/>
              </a:rPr>
              <a:t>thumb.php</a:t>
            </a:r>
            <a:r>
              <a:rPr lang="cs-CZ" sz="1500" dirty="0" smtClean="0">
                <a:hlinkClick r:id="rId11"/>
              </a:rPr>
              <a:t>?</a:t>
            </a:r>
            <a:r>
              <a:rPr lang="cs-CZ" sz="1500" dirty="0" err="1" smtClean="0">
                <a:hlinkClick r:id="rId11"/>
              </a:rPr>
              <a:t>src</a:t>
            </a:r>
            <a:r>
              <a:rPr lang="cs-CZ" sz="1500" dirty="0" smtClean="0">
                <a:hlinkClick r:id="rId11"/>
              </a:rPr>
              <a:t>=</a:t>
            </a:r>
            <a:r>
              <a:rPr lang="cs-CZ" sz="1500" dirty="0" err="1" smtClean="0">
                <a:hlinkClick r:id="rId11"/>
              </a:rPr>
              <a:t>obrazky</a:t>
            </a:r>
            <a:r>
              <a:rPr lang="cs-CZ" sz="1500" dirty="0" smtClean="0">
                <a:hlinkClick r:id="rId11"/>
              </a:rPr>
              <a:t>/</a:t>
            </a:r>
            <a:r>
              <a:rPr lang="cs-CZ" sz="1500" dirty="0" err="1" smtClean="0">
                <a:hlinkClick r:id="rId11"/>
              </a:rPr>
              <a:t>velke</a:t>
            </a:r>
            <a:r>
              <a:rPr lang="cs-CZ" sz="1500" dirty="0" smtClean="0">
                <a:hlinkClick r:id="rId11"/>
              </a:rPr>
              <a:t>/</a:t>
            </a:r>
            <a:r>
              <a:rPr lang="cs-CZ" sz="1500" dirty="0" err="1" smtClean="0">
                <a:hlinkClick r:id="rId11"/>
              </a:rPr>
              <a:t>husak</a:t>
            </a:r>
            <a:r>
              <a:rPr lang="cs-CZ" sz="1500" dirty="0" smtClean="0">
                <a:hlinkClick r:id="rId11"/>
              </a:rPr>
              <a:t>_201301092042349.jpg&amp;</a:t>
            </a:r>
            <a:r>
              <a:rPr lang="cs-CZ" sz="1500" dirty="0" err="1" smtClean="0">
                <a:hlinkClick r:id="rId11"/>
              </a:rPr>
              <a:t>crop</a:t>
            </a:r>
            <a:r>
              <a:rPr lang="cs-CZ" sz="1500" dirty="0" smtClean="0">
                <a:hlinkClick r:id="rId11"/>
              </a:rPr>
              <a:t>=0</a:t>
            </a:r>
          </a:p>
          <a:p>
            <a:r>
              <a:rPr lang="cs-CZ" sz="1500" dirty="0" smtClean="0">
                <a:hlinkClick r:id="rId11"/>
              </a:rPr>
              <a:t>http</a:t>
            </a:r>
            <a:r>
              <a:rPr lang="cs-CZ" sz="1500" dirty="0" smtClean="0">
                <a:hlinkClick r:id="rId11"/>
              </a:rPr>
              <a:t>://www.</a:t>
            </a:r>
            <a:r>
              <a:rPr lang="cs-CZ" sz="1500" dirty="0" err="1" smtClean="0">
                <a:hlinkClick r:id="rId11"/>
              </a:rPr>
              <a:t>nhzatec.cz</a:t>
            </a:r>
            <a:r>
              <a:rPr lang="cs-CZ" sz="1500" dirty="0" smtClean="0">
                <a:hlinkClick r:id="rId11"/>
              </a:rPr>
              <a:t>/</a:t>
            </a:r>
            <a:r>
              <a:rPr lang="cs-CZ" sz="1500" dirty="0" err="1" smtClean="0">
                <a:hlinkClick r:id="rId11"/>
              </a:rPr>
              <a:t>rudahvezda</a:t>
            </a:r>
            <a:r>
              <a:rPr lang="cs-CZ" sz="1500" dirty="0" smtClean="0">
                <a:hlinkClick r:id="rId11"/>
              </a:rPr>
              <a:t>/fotky/</a:t>
            </a:r>
            <a:r>
              <a:rPr lang="cs-CZ" sz="1500" dirty="0" err="1" smtClean="0">
                <a:hlinkClick r:id="rId11"/>
              </a:rPr>
              <a:t>pohlavari.jpg</a:t>
            </a:r>
            <a:endParaRPr lang="cs-CZ" sz="1500" dirty="0" smtClean="0">
              <a:hlinkClick r:id="rId11"/>
            </a:endParaRPr>
          </a:p>
          <a:p>
            <a:r>
              <a:rPr lang="cs-CZ" sz="1500" dirty="0" smtClean="0">
                <a:hlinkClick r:id="rId11"/>
              </a:rPr>
              <a:t>http</a:t>
            </a:r>
            <a:r>
              <a:rPr lang="cs-CZ" sz="1500" dirty="0" smtClean="0">
                <a:hlinkClick r:id="rId11"/>
              </a:rPr>
              <a:t>://1.bp.blogspot.com/_lgBf1VCDEQw/SwMbfJsP8kI/AAAAAAAAG2E/E6eYgJgCkNM/s1600/</a:t>
            </a:r>
            <a:r>
              <a:rPr lang="cs-CZ" sz="1500" dirty="0" err="1" smtClean="0">
                <a:hlinkClick r:id="rId11"/>
              </a:rPr>
              <a:t>Vaclav</a:t>
            </a:r>
            <a:r>
              <a:rPr lang="cs-CZ" sz="1500" dirty="0" smtClean="0">
                <a:hlinkClick r:id="rId11"/>
              </a:rPr>
              <a:t>-Havel-2max.jpg</a:t>
            </a:r>
            <a:endParaRPr lang="cs-CZ" sz="1500" dirty="0" smtClean="0"/>
          </a:p>
          <a:p>
            <a:r>
              <a:rPr lang="cs-CZ" sz="1500" dirty="0" smtClean="0">
                <a:hlinkClick r:id="rId12"/>
              </a:rPr>
              <a:t>https://encrypted-tbn2.gstatic.com/images?q=tbn:ANd9GcQID8xf2KjdK5_t7mlT5mL0sdmfDjnBMTMfE7qOog4iuej6ED0D8Q</a:t>
            </a:r>
            <a:endParaRPr lang="cs-CZ" sz="1500" dirty="0" smtClean="0"/>
          </a:p>
          <a:p>
            <a:r>
              <a:rPr lang="cs-CZ" sz="1500" dirty="0" smtClean="0">
                <a:hlinkClick r:id="rId13"/>
              </a:rPr>
              <a:t>http://1.bp.blogspot.com/-P-HhbHJh6oA/T4cHb4IEviI/AAAAAAAAFa0/3hWwe3SN-</a:t>
            </a:r>
            <a:r>
              <a:rPr lang="cs-CZ" sz="1500" dirty="0" err="1" smtClean="0">
                <a:hlinkClick r:id="rId13"/>
              </a:rPr>
              <a:t>tY</a:t>
            </a:r>
            <a:r>
              <a:rPr lang="cs-CZ" sz="1500" dirty="0" smtClean="0">
                <a:hlinkClick r:id="rId13"/>
              </a:rPr>
              <a:t>/s1600/V%C3%A1clav+Havel.</a:t>
            </a:r>
            <a:r>
              <a:rPr lang="cs-CZ" sz="1500" dirty="0" err="1" smtClean="0">
                <a:hlinkClick r:id="rId13"/>
              </a:rPr>
              <a:t>jpg</a:t>
            </a:r>
            <a:endParaRPr lang="cs-CZ" sz="1500" dirty="0" smtClean="0"/>
          </a:p>
          <a:p>
            <a:r>
              <a:rPr lang="cs-CZ" sz="1500" dirty="0" smtClean="0">
                <a:hlinkClick r:id="rId14"/>
              </a:rPr>
              <a:t>http://media.novinky.</a:t>
            </a:r>
            <a:r>
              <a:rPr lang="cs-CZ" sz="1500" dirty="0" err="1" smtClean="0">
                <a:hlinkClick r:id="rId14"/>
              </a:rPr>
              <a:t>cz</a:t>
            </a:r>
            <a:r>
              <a:rPr lang="cs-CZ" sz="1500" dirty="0" smtClean="0">
                <a:hlinkClick r:id="rId14"/>
              </a:rPr>
              <a:t>/170/201708-top_foto1-91f0j.jpg?1357300020</a:t>
            </a:r>
            <a:endParaRPr lang="cs-CZ" sz="1500" dirty="0" smtClean="0"/>
          </a:p>
          <a:p>
            <a:r>
              <a:rPr lang="cs-CZ" sz="1500" dirty="0" smtClean="0">
                <a:hlinkClick r:id="rId15"/>
              </a:rPr>
              <a:t>http://img.radio.cz/pictures/politik/havel12.jpg</a:t>
            </a:r>
            <a:endParaRPr lang="cs-CZ" sz="1500" dirty="0" smtClean="0"/>
          </a:p>
          <a:p>
            <a:r>
              <a:rPr lang="cs-CZ" sz="1500" dirty="0" smtClean="0">
                <a:hlinkClick r:id="rId16"/>
              </a:rPr>
              <a:t>http://www.</a:t>
            </a:r>
            <a:r>
              <a:rPr lang="cs-CZ" sz="1500" dirty="0" err="1" smtClean="0">
                <a:hlinkClick r:id="rId16"/>
              </a:rPr>
              <a:t>csr</a:t>
            </a:r>
            <a:r>
              <a:rPr lang="cs-CZ" sz="1500" dirty="0" smtClean="0">
                <a:hlinkClick r:id="rId16"/>
              </a:rPr>
              <a:t>-prezidenti.</a:t>
            </a:r>
            <a:r>
              <a:rPr lang="cs-CZ" sz="1500" dirty="0" err="1" smtClean="0">
                <a:hlinkClick r:id="rId16"/>
              </a:rPr>
              <a:t>ic.cz</a:t>
            </a:r>
            <a:r>
              <a:rPr lang="cs-CZ" sz="1500" dirty="0" smtClean="0">
                <a:hlinkClick r:id="rId16"/>
              </a:rPr>
              <a:t>/</a:t>
            </a:r>
            <a:r>
              <a:rPr lang="cs-CZ" sz="1500" dirty="0" err="1" smtClean="0">
                <a:hlinkClick r:id="rId16"/>
              </a:rPr>
              <a:t>klaus.jpg</a:t>
            </a:r>
            <a:endParaRPr lang="cs-CZ" sz="1500" dirty="0" smtClean="0"/>
          </a:p>
          <a:p>
            <a:r>
              <a:rPr lang="cs-CZ" sz="1500" dirty="0" smtClean="0">
                <a:hlinkClick r:id="rId17"/>
              </a:rPr>
              <a:t>http://deliandiver.org/wp-content/uploads/2011/09/vaclav_klaus.jpg</a:t>
            </a:r>
            <a:endParaRPr lang="cs-CZ" sz="1500" dirty="0" smtClean="0"/>
          </a:p>
          <a:p>
            <a:endParaRPr lang="cs-CZ" sz="1500" dirty="0" smtClean="0"/>
          </a:p>
          <a:p>
            <a:endParaRPr lang="cs-CZ" sz="1500" dirty="0" smtClean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124744"/>
            <a:ext cx="4244280" cy="5400600"/>
          </a:xfrm>
        </p:spPr>
        <p:txBody>
          <a:bodyPr>
            <a:normAutofit/>
          </a:bodyPr>
          <a:lstStyle/>
          <a:p>
            <a:endParaRPr lang="cs-CZ" sz="1500" dirty="0" smtClean="0">
              <a:hlinkClick r:id="rId2"/>
            </a:endParaRPr>
          </a:p>
          <a:p>
            <a:r>
              <a:rPr lang="cs-CZ" sz="1400" dirty="0" smtClean="0">
                <a:hlinkClick r:id="rId3"/>
              </a:rPr>
              <a:t>http://img.ahaonline.cz/img/18/full/769334-img-import-klause-se-sobotkou-nespojuje-jen-vasen-k-tenisu-brzy-byse-oba-mohli-prostridati-na-hrade.jpg</a:t>
            </a:r>
            <a:endParaRPr lang="cs-CZ" sz="1400" dirty="0" smtClean="0">
              <a:hlinkClick r:id="rId3"/>
            </a:endParaRPr>
          </a:p>
          <a:p>
            <a:r>
              <a:rPr lang="cs-CZ" sz="1400" dirty="0" smtClean="0">
                <a:hlinkClick r:id="rId3"/>
              </a:rPr>
              <a:t>http</a:t>
            </a:r>
            <a:r>
              <a:rPr lang="cs-CZ" sz="1400" dirty="0" smtClean="0">
                <a:hlinkClick r:id="rId3"/>
              </a:rPr>
              <a:t>://timesonline.typepad.com/photos/uncategorized/2008/12/16/vaclav_klaus.jpg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http://www.svornost.</a:t>
            </a:r>
            <a:r>
              <a:rPr lang="cs-CZ" sz="1400" dirty="0" err="1" smtClean="0">
                <a:hlinkClick r:id="rId4"/>
              </a:rPr>
              <a:t>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wp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content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uploads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ludvik</a:t>
            </a:r>
            <a:r>
              <a:rPr lang="cs-CZ" sz="1400" dirty="0" smtClean="0">
                <a:hlinkClick r:id="rId4"/>
              </a:rPr>
              <a:t>_svoboda.</a:t>
            </a:r>
            <a:r>
              <a:rPr lang="cs-CZ" sz="1400" dirty="0" err="1" smtClean="0">
                <a:hlinkClick r:id="rId4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http://czechfolks.com/plus/wp-content/uploads/2010/01/vaclav_klaus.jpg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500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499992" y="1196752"/>
            <a:ext cx="4464496" cy="5256584"/>
          </a:xfrm>
        </p:spPr>
        <p:txBody>
          <a:bodyPr>
            <a:normAutofit/>
          </a:bodyPr>
          <a:lstStyle/>
          <a:p>
            <a:endParaRPr lang="cs-CZ" sz="1500" dirty="0" smtClean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849</Words>
  <Application>Microsoft Office PowerPoint</Application>
  <PresentationFormat>Předvádění na obrazovce (4:3)</PresentationFormat>
  <Paragraphs>185</Paragraphs>
  <Slides>31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sady Office</vt:lpstr>
      <vt:lpstr>Snímek 1</vt:lpstr>
      <vt:lpstr>Snímek 2</vt:lpstr>
      <vt:lpstr>Naši</vt:lpstr>
      <vt:lpstr>VZNIK ČESKOSLOVENSKA</vt:lpstr>
      <vt:lpstr>Pravomoci prezidenta</vt:lpstr>
      <vt:lpstr>Pravomoci prezidenta</vt:lpstr>
      <vt:lpstr>Tomáš Garrigue Masaryk</vt:lpstr>
      <vt:lpstr>Snímek 8</vt:lpstr>
      <vt:lpstr>Snímek 9</vt:lpstr>
      <vt:lpstr>Edvard Beneš</vt:lpstr>
      <vt:lpstr>Snímek 11</vt:lpstr>
      <vt:lpstr>Emil Hácha</vt:lpstr>
      <vt:lpstr>Snímek 13</vt:lpstr>
      <vt:lpstr>Klement Gottwald</vt:lpstr>
      <vt:lpstr>Snímek 15</vt:lpstr>
      <vt:lpstr>Antonín Zápotocký</vt:lpstr>
      <vt:lpstr>Snímek 17</vt:lpstr>
      <vt:lpstr>Antonín Novotný</vt:lpstr>
      <vt:lpstr>Snímek 19</vt:lpstr>
      <vt:lpstr>Ludvík Svoboda</vt:lpstr>
      <vt:lpstr>Snímek 21</vt:lpstr>
      <vt:lpstr>Gustáv Husák</vt:lpstr>
      <vt:lpstr>Snímek 23</vt:lpstr>
      <vt:lpstr>Václav Havel</vt:lpstr>
      <vt:lpstr>Snímek 25</vt:lpstr>
      <vt:lpstr>Václav Klaus</vt:lpstr>
      <vt:lpstr>Snímek 27</vt:lpstr>
      <vt:lpstr>Snímek 28</vt:lpstr>
      <vt:lpstr>Zdroje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Naši prezidenti</dc:title>
  <dc:creator>Hribkova Jitka</dc:creator>
  <cp:lastModifiedBy>Hříbková Jitka</cp:lastModifiedBy>
  <cp:revision>47</cp:revision>
  <dcterms:created xsi:type="dcterms:W3CDTF">2011-04-12T10:44:14Z</dcterms:created>
  <dcterms:modified xsi:type="dcterms:W3CDTF">2013-02-24T12:38:46Z</dcterms:modified>
</cp:coreProperties>
</file>