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4"/>
  </p:notesMasterIdLst>
  <p:sldIdLst>
    <p:sldId id="300" r:id="rId3"/>
    <p:sldId id="282" r:id="rId4"/>
    <p:sldId id="256" r:id="rId5"/>
    <p:sldId id="257" r:id="rId6"/>
    <p:sldId id="283" r:id="rId7"/>
    <p:sldId id="284" r:id="rId8"/>
    <p:sldId id="285" r:id="rId9"/>
    <p:sldId id="286" r:id="rId10"/>
    <p:sldId id="287" r:id="rId11"/>
    <p:sldId id="288" r:id="rId12"/>
    <p:sldId id="291" r:id="rId13"/>
    <p:sldId id="289" r:id="rId14"/>
    <p:sldId id="292" r:id="rId15"/>
    <p:sldId id="290" r:id="rId16"/>
    <p:sldId id="298" r:id="rId17"/>
    <p:sldId id="297" r:id="rId18"/>
    <p:sldId id="299" r:id="rId19"/>
    <p:sldId id="293" r:id="rId20"/>
    <p:sldId id="295" r:id="rId21"/>
    <p:sldId id="294" r:id="rId22"/>
    <p:sldId id="26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39" autoAdjust="0"/>
    <p:restoredTop sz="94590" autoAdjust="0"/>
  </p:normalViewPr>
  <p:slideViewPr>
    <p:cSldViewPr>
      <p:cViewPr varScale="1">
        <p:scale>
          <a:sx n="64" d="100"/>
          <a:sy n="64" d="100"/>
        </p:scale>
        <p:origin x="-8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3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D0B16-7BCA-46FE-802C-75479DE5353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A0C0A5-7848-48C0-BE21-A01CA4842D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8290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59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8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412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57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2392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359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731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6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216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0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126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6.jpeg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6.jpeg"/><Relationship Id="rId4" Type="http://schemas.openxmlformats.org/officeDocument/2006/relationships/image" Target="../media/image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2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21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5.wmf"/><Relationship Id="rId4" Type="http://schemas.openxmlformats.org/officeDocument/2006/relationships/image" Target="../media/image8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7.wmf"/><Relationship Id="rId7" Type="http://schemas.openxmlformats.org/officeDocument/2006/relationships/image" Target="../media/image15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9.wmf"/><Relationship Id="rId4" Type="http://schemas.openxmlformats.org/officeDocument/2006/relationships/image" Target="../media/image14.wmf"/><Relationship Id="rId9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968759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VY_32_INOVACE_XVI_3_12_Winter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12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04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5539510"/>
              </p:ext>
            </p:extLst>
          </p:nvPr>
        </p:nvGraphicFramePr>
        <p:xfrm>
          <a:off x="395536" y="620688"/>
          <a:ext cx="8352926" cy="5515479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učí a opakuje slovní zásobu na téma zima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učí, opakuje a procvičuje slovní zásobu na téma zima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pomocí obrazového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Winter,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snow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snowflake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snowman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icicles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skis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skate, cap,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scarf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boots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gloves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sešit, pero, 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–13:   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 k motivaci a seznámení žáků s tématem – zima nebo k opakování daného tématu.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objevení obrázku žák řekne slovíčko a přesvědčí se o správnosti kliknutím na „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smajlíka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kdy se zvýrazní správná   odpověď. </a:t>
                      </a: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 slovní zásoba: Winter,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snow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snowflake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snowman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icicles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skis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skate, cap,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scarf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boots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gloves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14–17:  Žáci doplní chybějící písmena do slov.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18 -19:  Žáci nejdříve pojmenují obrázek. Potom spojují obrázek se správným slovíčkem.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       20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Pracovní list - určený k tisku, na kterém si žáci opakují novou slovní zásobu. Pastelkami spojí název s obrázkem.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69988" marR="0" lvl="0" indent="-98901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Poznámka:         Řešení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snímků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mohou žáci zapisovat do sešitu bez zobrazení výsledků a následně  zkontrolovat při druhé          prezentaci. S novou slovní zásobou opakují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j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ednotné a množné číslo podstatných jmen.</a:t>
                      </a:r>
                    </a:p>
                    <a:p>
                      <a:pPr marL="1169988" marR="0" lvl="0" indent="-98901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69988" marR="0" lvl="0" indent="-98901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706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632648"/>
            <a:ext cx="7498835" cy="1800201"/>
          </a:xfrm>
          <a:effectLst>
            <a:reflection blurRad="6350" stA="50000" endA="300" endPos="90000" dir="5400000" sy="-100000" algn="bl" rotWithShape="0"/>
          </a:effectLst>
        </p:spPr>
        <p:txBody>
          <a:bodyPr/>
          <a:lstStyle/>
          <a:p>
            <a:pPr marL="182880" indent="0">
              <a:buNone/>
            </a:pPr>
            <a:r>
              <a:rPr lang="cs-CZ" sz="7200" dirty="0" smtClean="0"/>
              <a:t>Winter</a:t>
            </a:r>
            <a:endParaRPr lang="cs-CZ" sz="7200" dirty="0"/>
          </a:p>
        </p:txBody>
      </p:sp>
      <p:pic>
        <p:nvPicPr>
          <p:cNvPr id="1028" name="Picture 4" descr="C:\Users\florianovar\AppData\Local\Microsoft\Windows\Temporary Internet Files\Content.IE5\QSN66JC7\MP9004251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55976" y="404664"/>
            <a:ext cx="4014327" cy="606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5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florianovar\AppData\Local\Microsoft\Windows\Temporary Internet Files\Content.IE5\KXBLGCBL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747" y="2852936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1.What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skate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snowflake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snowman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61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460851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2.What is it?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present</a:t>
            </a:r>
          </a:p>
          <a:p>
            <a:pPr marL="742950" lvl="0" indent="-742950">
              <a:buAutoNum type="alphaLcParenR"/>
            </a:pPr>
            <a:r>
              <a:rPr lang="cs-CZ" sz="4400" dirty="0" smtClean="0"/>
              <a:t>skate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florianovar\AppData\Local\Microsoft\Windows\Temporary Internet Files\Content.IE5\521CUHTJ\MC900412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80984"/>
            <a:ext cx="2980735" cy="377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86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3.What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snowman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scarf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snowflake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lorianovar\AppData\Local\Microsoft\Windows\Temporary Internet Files\Content.IE5\QY4DGTW9\MC90019971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689" y="1760252"/>
            <a:ext cx="4358496" cy="443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709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4.What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snowman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scarf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star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KXBLGCBL\MC9002329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409" y="2731601"/>
            <a:ext cx="3855821" cy="302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67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5.What </a:t>
            </a:r>
            <a:r>
              <a:rPr lang="cs-CZ" sz="4400" b="1" u="sng" dirty="0" smtClean="0"/>
              <a:t>are</a:t>
            </a:r>
            <a:r>
              <a:rPr lang="en-US" sz="4400" b="1" u="sng" dirty="0" smtClean="0"/>
              <a:t> </a:t>
            </a:r>
            <a:r>
              <a:rPr lang="cs-CZ" sz="4400" b="1" u="sng" dirty="0" err="1" smtClean="0"/>
              <a:t>they</a:t>
            </a:r>
            <a:r>
              <a:rPr lang="en-US" sz="4400" b="1" u="sng" dirty="0" smtClean="0"/>
              <a:t>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icicle</a:t>
            </a:r>
            <a:r>
              <a:rPr lang="cs-CZ" sz="4400" dirty="0" smtClean="0"/>
              <a:t>s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snow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tree</a:t>
            </a:r>
            <a:r>
              <a:rPr lang="cs-CZ" sz="4400" dirty="0" smtClean="0"/>
              <a:t>s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florianovar\AppData\Local\Microsoft\Windows\Temporary Internet Files\Content.IE5\Z5SQY4EL\MP9004067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48880"/>
            <a:ext cx="2696414" cy="404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63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6.What is it?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cs-CZ" sz="4400" dirty="0" smtClean="0"/>
              <a:t>cap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star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tree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325" y="2596534"/>
            <a:ext cx="2968732" cy="32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7.What are they?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snowflake</a:t>
            </a:r>
            <a:r>
              <a:rPr lang="cs-CZ" sz="4400" dirty="0" smtClean="0"/>
              <a:t>s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gloves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star</a:t>
            </a:r>
            <a:r>
              <a:rPr lang="cs-CZ" sz="4400" dirty="0" smtClean="0"/>
              <a:t>s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florianovar\AppData\Local\Microsoft\Windows\Temporary Internet Files\Content.IE5\BJ5VXHCL\MC900331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21041"/>
            <a:ext cx="2453601" cy="310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37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smtClean="0"/>
              <a:t>8.What is it?</a:t>
            </a:r>
            <a:r>
              <a:rPr lang="en-US" sz="4400" u="sng" smtClean="0"/>
              <a:t/>
            </a:r>
            <a:br>
              <a:rPr lang="en-US" sz="4400" u="sng" smtClean="0"/>
            </a:br>
            <a:endParaRPr lang="en-US" sz="4400" u="sng" smtClean="0"/>
          </a:p>
          <a:p>
            <a:pPr marL="742950" lvl="0" indent="-742950">
              <a:buAutoNum type="alphaLcParenR"/>
            </a:pPr>
            <a:r>
              <a:rPr lang="en-US" sz="4400" smtClean="0"/>
              <a:t>cap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snow</a:t>
            </a:r>
          </a:p>
          <a:p>
            <a:pPr marL="742950" lvl="0" indent="-742950">
              <a:buAutoNum type="alphaLcParenR"/>
            </a:pPr>
            <a:r>
              <a:rPr lang="en-US" sz="4400" smtClean="0"/>
              <a:t>glove</a:t>
            </a:r>
            <a:endParaRPr lang="en-US" sz="440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florianovar\AppData\Local\Microsoft\Windows\Temporary Internet Files\Content.IE5\Z0R3RTH3\MP90040752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503641"/>
            <a:ext cx="4342085" cy="347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60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90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9.What </a:t>
            </a:r>
            <a:r>
              <a:rPr lang="cs-CZ" sz="4400" b="1" u="sng" dirty="0" smtClean="0"/>
              <a:t>are </a:t>
            </a:r>
            <a:r>
              <a:rPr lang="cs-CZ" sz="4400" b="1" u="sng" dirty="0" err="1" smtClean="0"/>
              <a:t>they</a:t>
            </a:r>
            <a:r>
              <a:rPr lang="en-US" sz="4400" b="1" u="sng" dirty="0" smtClean="0"/>
              <a:t>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ski</a:t>
            </a:r>
            <a:r>
              <a:rPr lang="cs-CZ" sz="4400" dirty="0" smtClean="0"/>
              <a:t>s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cs-CZ" sz="4400" dirty="0" err="1" smtClean="0"/>
              <a:t>boots</a:t>
            </a:r>
            <a:endParaRPr lang="en-US" sz="4400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glove</a:t>
            </a:r>
            <a:r>
              <a:rPr lang="cs-CZ" sz="4400" dirty="0" smtClean="0"/>
              <a:t>s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florianovar\AppData\Local\Microsoft\Windows\Temporary Internet Files\Content.IE5\BJ5VXHCL\MC9003523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790" y="2491453"/>
            <a:ext cx="3700914" cy="2449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561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896676"/>
            <a:ext cx="57606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lvl="0" indent="-538163"/>
            <a:r>
              <a:rPr lang="en-US" sz="4400" b="1" u="sng" dirty="0" smtClean="0"/>
              <a:t>10.What are they?</a:t>
            </a:r>
            <a:r>
              <a:rPr lang="en-US" sz="4400" u="sng" dirty="0" smtClean="0"/>
              <a:t/>
            </a:r>
            <a:br>
              <a:rPr lang="en-US" sz="4400" u="sng" dirty="0" smtClean="0"/>
            </a:br>
            <a:endParaRPr lang="en-US" sz="4400" u="sng" dirty="0" smtClean="0"/>
          </a:p>
          <a:p>
            <a:pPr marL="742950" lvl="0" indent="-742950">
              <a:buAutoNum type="alphaLcParenR"/>
            </a:pPr>
            <a:r>
              <a:rPr lang="en-US" sz="4400" dirty="0" smtClean="0"/>
              <a:t>boots</a:t>
            </a:r>
          </a:p>
          <a:p>
            <a:pPr marL="742950" lvl="0" indent="-742950">
              <a:buAutoNum type="alphaLcParenR"/>
            </a:pPr>
            <a:r>
              <a:rPr lang="en-US" sz="4400" dirty="0" err="1" smtClean="0"/>
              <a:t>snowm</a:t>
            </a:r>
            <a:r>
              <a:rPr lang="cs-CZ" sz="4400" dirty="0" smtClean="0"/>
              <a:t>e</a:t>
            </a:r>
            <a:r>
              <a:rPr lang="en-US" sz="4400" dirty="0" smtClean="0"/>
              <a:t>n</a:t>
            </a:r>
          </a:p>
          <a:p>
            <a:pPr marL="742950" lvl="0" indent="-742950">
              <a:buAutoNum type="alphaLcParenR"/>
            </a:pPr>
            <a:r>
              <a:rPr lang="en-US" sz="4400" dirty="0" smtClean="0"/>
              <a:t>glove</a:t>
            </a:r>
            <a:r>
              <a:rPr lang="cs-CZ" sz="4400" dirty="0" smtClean="0"/>
              <a:t>s</a:t>
            </a:r>
            <a:endParaRPr lang="en-US" sz="4400" dirty="0"/>
          </a:p>
        </p:txBody>
      </p:sp>
      <p:pic>
        <p:nvPicPr>
          <p:cNvPr id="1026" name="Picture 2" descr="C:\Users\florianovar\AppData\Local\Microsoft\Windows\Temporary Internet Files\Content.IE5\BJ5VXHCL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32656"/>
            <a:ext cx="1368152" cy="112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577" y="251848"/>
            <a:ext cx="1573216" cy="128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76290" y="2060848"/>
            <a:ext cx="2434881" cy="2544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780" y="3266664"/>
            <a:ext cx="2687293" cy="2675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38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191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460324" y="3797861"/>
            <a:ext cx="1323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. .t 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9866" y="287453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 . p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22446" y="5829808"/>
            <a:ext cx="1712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. a . f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14864" y="5704899"/>
            <a:ext cx="1894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 . o . e s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52164" y="3336196"/>
            <a:ext cx="18530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. i c . </a:t>
            </a:r>
            <a:r>
              <a:rPr lang="cs-CZ" sz="2400" dirty="0"/>
              <a:t>e</a:t>
            </a:r>
            <a:r>
              <a:rPr lang="cs-CZ" sz="2400" dirty="0" smtClean="0"/>
              <a:t> s</a:t>
            </a:r>
            <a:endParaRPr lang="cs-CZ" sz="2400" dirty="0"/>
          </a:p>
        </p:txBody>
      </p:sp>
      <p:pic>
        <p:nvPicPr>
          <p:cNvPr id="31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32" y="812409"/>
            <a:ext cx="1735596" cy="192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817" y="2337341"/>
            <a:ext cx="1311299" cy="146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76644" y="1904246"/>
            <a:ext cx="1099412" cy="114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florianovar\AppData\Local\Microsoft\Windows\Temporary Internet Files\Content.IE5\KXBLGCBL\MC9002329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906" y="4298175"/>
            <a:ext cx="1954266" cy="153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florianovar\AppData\Local\Microsoft\Windows\Temporary Internet Files\Content.IE5\Z5SQY4EL\MP9004067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08789"/>
            <a:ext cx="1613520" cy="24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021342" y="316461"/>
            <a:ext cx="2993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err="1" smtClean="0"/>
              <a:t>Comple</a:t>
            </a:r>
            <a:r>
              <a:rPr lang="cs-CZ" sz="3600" b="1" u="sng" dirty="0" err="1" smtClean="0"/>
              <a:t>te</a:t>
            </a:r>
            <a:r>
              <a:rPr lang="en-US" sz="3600" b="1" u="sng" dirty="0" smtClean="0"/>
              <a:t>!</a:t>
            </a:r>
            <a:endParaRPr lang="en-US" sz="3600" b="1" u="sng" dirty="0"/>
          </a:p>
        </p:txBody>
      </p:sp>
      <p:pic>
        <p:nvPicPr>
          <p:cNvPr id="15" name="Picture 2" descr="C:\Users\florianovar\AppData\Local\Microsoft\Windows\Temporary Internet Files\Content.IE5\BJ5VXHCL\MC9003314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688" y="4028692"/>
            <a:ext cx="1318343" cy="166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71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460324" y="3797861"/>
            <a:ext cx="1323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</a:t>
            </a:r>
            <a:r>
              <a:rPr lang="cs-CZ" sz="2400" dirty="0" smtClean="0">
                <a:solidFill>
                  <a:srgbClr val="FF0000"/>
                </a:solidFill>
              </a:rPr>
              <a:t>o </a:t>
            </a:r>
            <a:r>
              <a:rPr lang="cs-CZ" sz="2400" dirty="0" err="1" smtClean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t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9866" y="287453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p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22446" y="5829808"/>
            <a:ext cx="1712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 f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77564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 o 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 e s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3336196"/>
            <a:ext cx="20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i c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 e s</a:t>
            </a:r>
            <a:endParaRPr lang="cs-CZ" sz="2400" dirty="0"/>
          </a:p>
        </p:txBody>
      </p:sp>
      <p:pic>
        <p:nvPicPr>
          <p:cNvPr id="31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32" y="812409"/>
            <a:ext cx="1735596" cy="192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817" y="2337341"/>
            <a:ext cx="1311299" cy="146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76644" y="1904246"/>
            <a:ext cx="1099412" cy="114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florianovar\AppData\Local\Microsoft\Windows\Temporary Internet Files\Content.IE5\KXBLGCBL\MC9002329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0906" y="4298175"/>
            <a:ext cx="1954266" cy="153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florianovar\AppData\Local\Microsoft\Windows\Temporary Internet Files\Content.IE5\Z5SQY4EL\MP9004067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08789"/>
            <a:ext cx="1613520" cy="241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021342" y="316461"/>
            <a:ext cx="2993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err="1" smtClean="0"/>
              <a:t>Comple</a:t>
            </a:r>
            <a:r>
              <a:rPr lang="cs-CZ" sz="3600" b="1" u="sng" dirty="0" err="1" smtClean="0"/>
              <a:t>te</a:t>
            </a:r>
            <a:r>
              <a:rPr lang="en-US" sz="3600" b="1" u="sng" dirty="0" smtClean="0"/>
              <a:t>!</a:t>
            </a:r>
            <a:endParaRPr lang="en-US" sz="3600" b="1" u="sng" dirty="0"/>
          </a:p>
        </p:txBody>
      </p:sp>
      <p:pic>
        <p:nvPicPr>
          <p:cNvPr id="16" name="Picture 2" descr="C:\Users\florianovar\AppData\Local\Microsoft\Windows\Temporary Internet Files\Content.IE5\BJ5VXHCL\MC9003314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688" y="4028692"/>
            <a:ext cx="1318343" cy="166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67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427037" y="2986610"/>
            <a:ext cx="1712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. a . 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602" y="4686626"/>
            <a:ext cx="23782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. o . m . 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60928" y="5901066"/>
            <a:ext cx="1826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n o 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2278164"/>
            <a:ext cx="2403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. o w . l a . 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47689" y="3987315"/>
            <a:ext cx="1410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. k . s </a:t>
            </a:r>
            <a:endParaRPr lang="cs-CZ" sz="2400" dirty="0"/>
          </a:p>
        </p:txBody>
      </p:sp>
      <p:pic>
        <p:nvPicPr>
          <p:cNvPr id="22" name="Picture 6" descr="C:\Users\florianovar\AppData\Local\Microsoft\Windows\Temporary Internet Files\Content.IE5\KXBLGCBL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452" y="962793"/>
            <a:ext cx="1149971" cy="114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florianovar\AppData\Local\Microsoft\Windows\Temporary Internet Files\Content.IE5\BJ5VXHCL\MC9003523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287" y="3101927"/>
            <a:ext cx="1828402" cy="121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florianovar\AppData\Local\Microsoft\Windows\Temporary Internet Files\Content.IE5\Z0R3RTH3\MP900407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518" y="4917459"/>
            <a:ext cx="2336591" cy="186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florianovar\AppData\Local\Microsoft\Windows\Temporary Internet Files\Content.IE5\521CUHTJ\MC900412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30799" y="1284300"/>
            <a:ext cx="1362276" cy="171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florianovar\AppData\Local\Microsoft\Windows\Temporary Internet Files\Content.IE5\QY4DGTW9\MC9001997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69" y="3033698"/>
            <a:ext cx="1563854" cy="159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021342" y="316461"/>
            <a:ext cx="2993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err="1" smtClean="0"/>
              <a:t>Comple</a:t>
            </a:r>
            <a:r>
              <a:rPr lang="cs-CZ" sz="3600" b="1" u="sng" dirty="0" err="1" smtClean="0"/>
              <a:t>te</a:t>
            </a:r>
            <a:r>
              <a:rPr lang="en-US" sz="3600" b="1" u="sng" dirty="0" smtClean="0"/>
              <a:t>!</a:t>
            </a:r>
            <a:endParaRPr lang="en-US" sz="3600" b="1" u="sng" dirty="0"/>
          </a:p>
        </p:txBody>
      </p:sp>
    </p:spTree>
    <p:extLst>
      <p:ext uri="{BB962C8B-B14F-4D97-AF65-F5344CB8AC3E}">
        <p14:creationId xmlns:p14="http://schemas.microsoft.com/office/powerpoint/2010/main" val="2040575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20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427037" y="2986610"/>
            <a:ext cx="1712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 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9602" y="4686626"/>
            <a:ext cx="23782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 o </a:t>
            </a:r>
            <a:r>
              <a:rPr lang="cs-CZ" sz="2400" dirty="0" smtClean="0">
                <a:solidFill>
                  <a:srgbClr val="FF0000"/>
                </a:solidFill>
              </a:rPr>
              <a:t>w</a:t>
            </a:r>
            <a:r>
              <a:rPr lang="cs-CZ" sz="2400" dirty="0" smtClean="0"/>
              <a:t> m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 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60928" y="5901066"/>
            <a:ext cx="1826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n o </a:t>
            </a:r>
            <a:r>
              <a:rPr lang="cs-CZ" sz="2400" dirty="0" smtClean="0">
                <a:solidFill>
                  <a:srgbClr val="FF0000"/>
                </a:solidFill>
              </a:rPr>
              <a:t>w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6136" y="2278164"/>
            <a:ext cx="24037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 o w </a:t>
            </a:r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/>
              <a:t> l a </a:t>
            </a:r>
            <a:r>
              <a:rPr lang="cs-CZ" sz="2400" dirty="0" smtClean="0">
                <a:solidFill>
                  <a:srgbClr val="FF0000"/>
                </a:solidFill>
              </a:rPr>
              <a:t>k</a:t>
            </a:r>
            <a:r>
              <a:rPr lang="cs-CZ" sz="2400" dirty="0" smtClean="0"/>
              <a:t> 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47689" y="3987315"/>
            <a:ext cx="1410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 k </a:t>
            </a:r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smtClean="0"/>
              <a:t>s </a:t>
            </a:r>
            <a:endParaRPr lang="cs-CZ" sz="2400" dirty="0"/>
          </a:p>
        </p:txBody>
      </p:sp>
      <p:pic>
        <p:nvPicPr>
          <p:cNvPr id="22" name="Picture 6" descr="C:\Users\florianovar\AppData\Local\Microsoft\Windows\Temporary Internet Files\Content.IE5\KXBLGCBL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452" y="962793"/>
            <a:ext cx="1149971" cy="114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florianovar\AppData\Local\Microsoft\Windows\Temporary Internet Files\Content.IE5\BJ5VXHCL\MC9003523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287" y="3101927"/>
            <a:ext cx="1828402" cy="121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florianovar\AppData\Local\Microsoft\Windows\Temporary Internet Files\Content.IE5\Z0R3RTH3\MP900407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518" y="4917459"/>
            <a:ext cx="2336591" cy="186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florianovar\AppData\Local\Microsoft\Windows\Temporary Internet Files\Content.IE5\521CUHTJ\MC900412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30799" y="1284300"/>
            <a:ext cx="1362276" cy="171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florianovar\AppData\Local\Microsoft\Windows\Temporary Internet Files\Content.IE5\QY4DGTW9\MC9001997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69" y="3033698"/>
            <a:ext cx="1563854" cy="159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021342" y="316461"/>
            <a:ext cx="2993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u="sng" dirty="0" err="1" smtClean="0"/>
              <a:t>Comple</a:t>
            </a:r>
            <a:r>
              <a:rPr lang="cs-CZ" sz="3600" b="1" u="sng" dirty="0" err="1" smtClean="0"/>
              <a:t>te</a:t>
            </a:r>
            <a:r>
              <a:rPr lang="en-US" sz="3600" b="1" u="sng" dirty="0" smtClean="0"/>
              <a:t>!</a:t>
            </a:r>
            <a:endParaRPr lang="en-US" sz="3600" b="1" u="sng" dirty="0"/>
          </a:p>
        </p:txBody>
      </p:sp>
    </p:spTree>
    <p:extLst>
      <p:ext uri="{BB962C8B-B14F-4D97-AF65-F5344CB8AC3E}">
        <p14:creationId xmlns:p14="http://schemas.microsoft.com/office/powerpoint/2010/main" val="988777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/>
        </p:nvSpPr>
        <p:spPr>
          <a:xfrm>
            <a:off x="527717" y="450290"/>
            <a:ext cx="7898766" cy="775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u="sng" dirty="0" err="1" smtClean="0"/>
              <a:t>Match</a:t>
            </a:r>
            <a:r>
              <a:rPr lang="cs-CZ" sz="3600" b="1" u="sng" dirty="0" smtClean="0"/>
              <a:t>!</a:t>
            </a:r>
            <a:endParaRPr lang="cs-CZ" sz="3600" b="1" u="sng" dirty="0"/>
          </a:p>
        </p:txBody>
      </p:sp>
      <p:pic>
        <p:nvPicPr>
          <p:cNvPr id="33" name="Picture 9" descr="C:\Users\admin\AppData\Local\Microsoft\Windows\Temporary Internet Files\Content.IE5\IF0X9Z7Z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955" y="3501008"/>
            <a:ext cx="1574154" cy="142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3736199" y="5788680"/>
            <a:ext cx="2069777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skate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280240" y="5045727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cap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6378540" y="5339890"/>
            <a:ext cx="2219966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gloves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5684192" y="6064674"/>
            <a:ext cx="231634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skis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63541" y="5060411"/>
            <a:ext cx="2869635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SNOWFLAKE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99849" y="5788680"/>
            <a:ext cx="2674865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SNOWMAN</a:t>
            </a:r>
          </a:p>
        </p:txBody>
      </p:sp>
      <p:pic>
        <p:nvPicPr>
          <p:cNvPr id="41" name="Picture 2" descr="C:\Users\florianovar\AppData\Local\Microsoft\Windows\Temporary Internet Files\Content.IE5\521CUHTJ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3425" y="1316499"/>
            <a:ext cx="1473741" cy="185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florianovar\AppData\Local\Microsoft\Windows\Temporary Internet Files\Content.IE5\BJ5VXHCL\MC9003523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157" y="1384372"/>
            <a:ext cx="228451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752" y="1172462"/>
            <a:ext cx="1699228" cy="188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C:\Users\florianovar\AppData\Local\Microsoft\Windows\Temporary Internet Files\Content.IE5\QY4DGTW9\MC9001997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540" y="3056772"/>
            <a:ext cx="1926431" cy="196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 flipV="1">
            <a:off x="3131840" y="4769858"/>
            <a:ext cx="1171115" cy="613718"/>
          </a:xfrm>
          <a:prstGeom prst="line">
            <a:avLst/>
          </a:prstGeom>
          <a:ln w="41275"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207425" y="2896540"/>
            <a:ext cx="1171115" cy="2258174"/>
          </a:xfrm>
          <a:prstGeom prst="line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2699792" y="4025627"/>
            <a:ext cx="4617948" cy="1343266"/>
          </a:xfrm>
          <a:prstGeom prst="line">
            <a:avLst/>
          </a:prstGeom>
          <a:ln w="4127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 flipV="1">
            <a:off x="4499992" y="2564904"/>
            <a:ext cx="2234965" cy="3597863"/>
          </a:xfrm>
          <a:prstGeom prst="line">
            <a:avLst/>
          </a:prstGeom>
          <a:ln w="412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 flipV="1">
            <a:off x="2283941" y="2896540"/>
            <a:ext cx="2019015" cy="2952169"/>
          </a:xfrm>
          <a:prstGeom prst="line">
            <a:avLst/>
          </a:prstGeom>
          <a:ln w="412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3002158" y="4448825"/>
            <a:ext cx="3376382" cy="1399884"/>
          </a:xfrm>
          <a:prstGeom prst="line">
            <a:avLst/>
          </a:prstGeom>
          <a:ln w="4127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Nadpis 1"/>
          <p:cNvSpPr>
            <a:spLocks noGrp="1"/>
          </p:cNvSpPr>
          <p:nvPr/>
        </p:nvSpPr>
        <p:spPr>
          <a:xfrm>
            <a:off x="612425" y="153256"/>
            <a:ext cx="7898766" cy="775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3600" b="1" u="sng" dirty="0" err="1" smtClean="0">
                <a:latin typeface="+mj-lt"/>
                <a:ea typeface="+mj-ea"/>
                <a:cs typeface="+mj-cs"/>
              </a:rPr>
              <a:t>Name</a:t>
            </a:r>
            <a:r>
              <a:rPr lang="cs-CZ" sz="3600" b="1" u="sng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3600" b="1" u="sng" dirty="0" err="1" smtClean="0">
                <a:latin typeface="+mj-lt"/>
                <a:ea typeface="+mj-ea"/>
                <a:cs typeface="+mj-cs"/>
              </a:rPr>
              <a:t>pictures</a:t>
            </a:r>
            <a:r>
              <a:rPr lang="cs-CZ" sz="3600" b="1" u="sng" dirty="0" smtClean="0">
                <a:latin typeface="+mj-lt"/>
                <a:ea typeface="+mj-ea"/>
                <a:cs typeface="+mj-cs"/>
              </a:rPr>
              <a:t>!</a:t>
            </a:r>
            <a:endParaRPr lang="cs-CZ" sz="3600" b="1" u="sng" dirty="0">
              <a:latin typeface="+mj-lt"/>
              <a:ea typeface="+mj-ea"/>
              <a:cs typeface="+mj-cs"/>
            </a:endParaRPr>
          </a:p>
        </p:txBody>
      </p:sp>
      <p:pic>
        <p:nvPicPr>
          <p:cNvPr id="22" name="Picture 2" descr="C:\Users\florianovar\AppData\Local\Microsoft\Windows\Temporary Internet Files\Content.IE5\BJ5VXHCL\MC9003314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52122"/>
            <a:ext cx="1318343" cy="166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7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5" grpId="0"/>
      <p:bldP spid="36" grpId="0"/>
      <p:bldP spid="37" grpId="0"/>
      <p:bldP spid="38" grpId="0"/>
      <p:bldP spid="39" grpId="0"/>
      <p:bldP spid="40" grpId="0"/>
      <p:bldP spid="5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/>
        </p:nvSpPr>
        <p:spPr>
          <a:xfrm>
            <a:off x="527717" y="332656"/>
            <a:ext cx="7898766" cy="775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u="sng" dirty="0" err="1" smtClean="0"/>
              <a:t>Match</a:t>
            </a:r>
            <a:r>
              <a:rPr lang="cs-CZ" sz="4000" b="1" u="sng" dirty="0"/>
              <a:t>!</a:t>
            </a:r>
          </a:p>
        </p:txBody>
      </p:sp>
      <p:pic>
        <p:nvPicPr>
          <p:cNvPr id="33" name="Picture 9" descr="C:\Users\admin\AppData\Local\Microsoft\Windows\Temporary Internet Files\Content.IE5\IF0X9Z7Z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446" y="3620605"/>
            <a:ext cx="1574154" cy="142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3736199" y="5788680"/>
            <a:ext cx="2069777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boots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280240" y="5045727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icicleS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378540" y="5339890"/>
            <a:ext cx="2219966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</a:t>
            </a:r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now</a:t>
            </a:r>
            <a:endParaRPr lang="en-US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684192" y="6064674"/>
            <a:ext cx="231634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cap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63541" y="5060411"/>
            <a:ext cx="2869635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SNOWMAN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99849" y="5788680"/>
            <a:ext cx="2674865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snowfLAKE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  <a:p>
            <a:pPr algn="ctr"/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44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70" y="3178679"/>
            <a:ext cx="1699228" cy="188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C:\Users\florianovar\AppData\Local\Microsoft\Windows\Temporary Internet Files\Content.IE5\QY4DGTW9\MC9001997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684" y="3331090"/>
            <a:ext cx="1721233" cy="175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>
            <a:endCxn id="45" idx="2"/>
          </p:cNvCxnSpPr>
          <p:nvPr/>
        </p:nvCxnSpPr>
        <p:spPr>
          <a:xfrm flipV="1">
            <a:off x="3002158" y="5082521"/>
            <a:ext cx="1132143" cy="346181"/>
          </a:xfrm>
          <a:prstGeom prst="line">
            <a:avLst/>
          </a:prstGeom>
          <a:ln w="41275"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805976" y="3274385"/>
            <a:ext cx="579333" cy="1910890"/>
          </a:xfrm>
          <a:prstGeom prst="line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1748765" y="4560743"/>
            <a:ext cx="4549449" cy="1767746"/>
          </a:xfrm>
          <a:prstGeom prst="line">
            <a:avLst/>
          </a:prstGeom>
          <a:ln w="4127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 flipV="1">
            <a:off x="4745141" y="3091630"/>
            <a:ext cx="2097225" cy="2337071"/>
          </a:xfrm>
          <a:prstGeom prst="line">
            <a:avLst/>
          </a:prstGeom>
          <a:ln w="412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H="1" flipV="1">
            <a:off x="1614234" y="2564903"/>
            <a:ext cx="2688723" cy="3283807"/>
          </a:xfrm>
          <a:prstGeom prst="line">
            <a:avLst/>
          </a:prstGeom>
          <a:ln w="412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V="1">
            <a:off x="3002158" y="4581128"/>
            <a:ext cx="4035165" cy="1267581"/>
          </a:xfrm>
          <a:prstGeom prst="line">
            <a:avLst/>
          </a:prstGeom>
          <a:ln w="4127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Nadpis 1"/>
          <p:cNvSpPr>
            <a:spLocks noGrp="1"/>
          </p:cNvSpPr>
          <p:nvPr/>
        </p:nvSpPr>
        <p:spPr>
          <a:xfrm>
            <a:off x="612425" y="133225"/>
            <a:ext cx="7898766" cy="775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000" b="1" u="sng" dirty="0" err="1" smtClean="0"/>
              <a:t>Name</a:t>
            </a:r>
            <a:r>
              <a:rPr lang="cs-CZ" sz="4000" b="1" u="sng" dirty="0" smtClean="0"/>
              <a:t> </a:t>
            </a:r>
            <a:r>
              <a:rPr lang="cs-CZ" sz="4000" b="1" u="sng" dirty="0" err="1" smtClean="0"/>
              <a:t>pictures</a:t>
            </a:r>
            <a:r>
              <a:rPr lang="cs-CZ" sz="4000" b="1" u="sng" dirty="0" smtClean="0"/>
              <a:t>!</a:t>
            </a:r>
            <a:endParaRPr lang="cs-CZ" sz="4000" b="1" u="sng" dirty="0"/>
          </a:p>
        </p:txBody>
      </p:sp>
      <p:pic>
        <p:nvPicPr>
          <p:cNvPr id="22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52439" y="1297863"/>
            <a:ext cx="1071288" cy="111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085" y="1922229"/>
            <a:ext cx="1290998" cy="128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Z0R3RTH3\MP9004075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1053" y="1225785"/>
            <a:ext cx="2350377" cy="1880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florianovar\AppData\Local\Microsoft\Windows\Temporary Internet Files\Content.IE5\Z5SQY4EL\MP9004067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214" y="1057620"/>
            <a:ext cx="1478219" cy="221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027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5" grpId="0"/>
      <p:bldP spid="36" grpId="0"/>
      <p:bldP spid="37" grpId="0"/>
      <p:bldP spid="38" grpId="0"/>
      <p:bldP spid="39" grpId="0"/>
      <p:bldP spid="40" grpId="0"/>
      <p:bldP spid="59" grpId="0"/>
      <p:bldP spid="59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/>
        </p:nvSpPr>
        <p:spPr>
          <a:xfrm>
            <a:off x="527717" y="404664"/>
            <a:ext cx="7898766" cy="7754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u="sng" dirty="0" err="1" smtClean="0"/>
              <a:t>Match</a:t>
            </a:r>
            <a:r>
              <a:rPr lang="cs-CZ" sz="4000" b="1" u="sng" dirty="0"/>
              <a:t>!</a:t>
            </a:r>
          </a:p>
        </p:txBody>
      </p:sp>
      <p:pic>
        <p:nvPicPr>
          <p:cNvPr id="33" name="Picture 9" descr="C:\Users\admin\AppData\Local\Microsoft\Windows\Temporary Internet Files\Content.IE5\IF0X9Z7Z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853" y="4005064"/>
            <a:ext cx="1259169" cy="113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5365753" y="5616005"/>
            <a:ext cx="2069777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skate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718433" y="2898015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cap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5436096" y="2854677"/>
            <a:ext cx="2219966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gloves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107717" y="2854676"/>
            <a:ext cx="231634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skis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07717" y="5616005"/>
            <a:ext cx="276191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SNOWFLAKE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046913" y="2683410"/>
            <a:ext cx="2674865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SNOWMAN</a:t>
            </a:r>
          </a:p>
        </p:txBody>
      </p:sp>
      <p:pic>
        <p:nvPicPr>
          <p:cNvPr id="41" name="Picture 2" descr="C:\Users\florianovar\AppData\Local\Microsoft\Windows\Temporary Internet Files\Content.IE5\521CUHTJ\MC900412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53655" y="4005064"/>
            <a:ext cx="920362" cy="1159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florianovar\AppData\Local\Microsoft\Windows\Temporary Internet Files\Content.IE5\BJ5VXHCL\MC9003523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207" y="1384372"/>
            <a:ext cx="1691759" cy="111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florianovar\AppData\Local\Microsoft\Windows\Temporary Internet Files\Content.IE5\FK5KBO0H\MC900013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572" y="1250521"/>
            <a:ext cx="1200917" cy="133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C:\Users\florianovar\AppData\Local\Microsoft\Windows\Temporary Internet Files\Content.IE5\QY4DGTW9\MC9001997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184" y="1467901"/>
            <a:ext cx="1212691" cy="123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76421" y="4254612"/>
            <a:ext cx="969657" cy="91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F1GJZC0T\MC9003357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250" y="4540091"/>
            <a:ext cx="1080643" cy="1075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florianovar\AppData\Local\Microsoft\Windows\Temporary Internet Files\Content.IE5\Z5SQY4EL\MP90040672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61" y="3758312"/>
            <a:ext cx="1042638" cy="156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florianovar\AppData\Local\Microsoft\Windows\Temporary Internet Files\Content.IE5\Z0R3RTH3\MP9004075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05" y="1161283"/>
            <a:ext cx="1887610" cy="151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florianovar\AppData\Local\Microsoft\Windows\Temporary Internet Files\Content.IE5\KXBLGCBL\MC90023296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661" y="4107387"/>
            <a:ext cx="1536814" cy="120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bdélník 28"/>
          <p:cNvSpPr/>
          <p:nvPr/>
        </p:nvSpPr>
        <p:spPr>
          <a:xfrm>
            <a:off x="7233184" y="5854835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icicleS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100438" y="6130454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scarf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396915" y="2816090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snow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869635" y="5402255"/>
            <a:ext cx="1582383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Calibri" pitchFamily="34" charset="0"/>
              </a:rPr>
              <a:t>boots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27" name="Picture 2" descr="C:\Users\florianovar\AppData\Local\Microsoft\Windows\Temporary Internet Files\Content.IE5\BJ5VXHCL\MC90033148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431" y="1464489"/>
            <a:ext cx="822836" cy="1039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78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568952" cy="62646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900" dirty="0" smtClean="0"/>
              <a:t>Zdroje</a:t>
            </a:r>
            <a:r>
              <a:rPr lang="cs-CZ" dirty="0" smtClean="0"/>
              <a:t>:</a:t>
            </a:r>
          </a:p>
          <a:p>
            <a:pPr marL="45720" indent="0">
              <a:buNone/>
            </a:pPr>
            <a:r>
              <a:rPr lang="cs-CZ" sz="2900" dirty="0" smtClean="0"/>
              <a:t>www.office.microsoft.com</a:t>
            </a: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206291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849</TotalTime>
  <Words>506</Words>
  <Application>Microsoft Office PowerPoint</Application>
  <PresentationFormat>Předvádění na obrazovce (4:3)</PresentationFormat>
  <Paragraphs>132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Aerodynamika</vt:lpstr>
      <vt:lpstr>1_Aerodynamika</vt:lpstr>
      <vt:lpstr>Prezentace aplikace PowerPoint</vt:lpstr>
      <vt:lpstr>Prezentace aplikace PowerPoint</vt:lpstr>
      <vt:lpstr>Winter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Winter</dc:title>
  <dc:creator>Renata Florianová</dc:creator>
  <cp:lastModifiedBy>Renata Florianová</cp:lastModifiedBy>
  <cp:revision>100</cp:revision>
  <cp:lastPrinted>2013-01-06T19:01:41Z</cp:lastPrinted>
  <dcterms:created xsi:type="dcterms:W3CDTF">2012-06-24T14:41:58Z</dcterms:created>
  <dcterms:modified xsi:type="dcterms:W3CDTF">2013-02-24T11:13:03Z</dcterms:modified>
</cp:coreProperties>
</file>