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2"/>
  </p:notesMasterIdLst>
  <p:sldIdLst>
    <p:sldId id="292" r:id="rId3"/>
    <p:sldId id="291" r:id="rId4"/>
    <p:sldId id="256" r:id="rId5"/>
    <p:sldId id="257" r:id="rId6"/>
    <p:sldId id="281" r:id="rId7"/>
    <p:sldId id="282" r:id="rId8"/>
    <p:sldId id="283" r:id="rId9"/>
    <p:sldId id="286" r:id="rId10"/>
    <p:sldId id="284" r:id="rId11"/>
    <p:sldId id="285" r:id="rId12"/>
    <p:sldId id="287" r:id="rId13"/>
    <p:sldId id="288" r:id="rId14"/>
    <p:sldId id="273" r:id="rId15"/>
    <p:sldId id="274" r:id="rId16"/>
    <p:sldId id="277" r:id="rId17"/>
    <p:sldId id="278" r:id="rId18"/>
    <p:sldId id="279" r:id="rId19"/>
    <p:sldId id="289" r:id="rId20"/>
    <p:sldId id="29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FF"/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71" autoAdjust="0"/>
    <p:restoredTop sz="94660"/>
  </p:normalViewPr>
  <p:slideViewPr>
    <p:cSldViewPr>
      <p:cViewPr>
        <p:scale>
          <a:sx n="90" d="100"/>
          <a:sy n="90" d="100"/>
        </p:scale>
        <p:origin x="-1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46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3C854-809C-4730-A84E-44E4F890D57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95DB1-F6B5-4C7F-A12F-EAA54CC629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559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495DB1-F6B5-4C7F-A12F-EAA54CC629A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20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32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61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57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97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18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54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8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70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137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65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69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240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1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1.wmf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4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3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2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23.wmf"/><Relationship Id="rId7" Type="http://schemas.openxmlformats.org/officeDocument/2006/relationships/image" Target="../media/image13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19.wmf"/><Relationship Id="rId10" Type="http://schemas.microsoft.com/office/2007/relationships/hdphoto" Target="../media/hdphoto5.wdp"/><Relationship Id="rId4" Type="http://schemas.openxmlformats.org/officeDocument/2006/relationships/image" Target="../media/image25.png"/><Relationship Id="rId9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23.wmf"/><Relationship Id="rId7" Type="http://schemas.openxmlformats.org/officeDocument/2006/relationships/image" Target="../media/image13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19.wmf"/><Relationship Id="rId10" Type="http://schemas.microsoft.com/office/2007/relationships/hdphoto" Target="../media/hdphoto5.wdp"/><Relationship Id="rId4" Type="http://schemas.openxmlformats.org/officeDocument/2006/relationships/image" Target="../media/image25.png"/><Relationship Id="rId9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224329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VY_32_INOVACE_XVI_3_13_School </a:t>
            </a:r>
            <a:r>
              <a:rPr lang="cs-CZ" dirty="0" err="1" smtClean="0">
                <a:solidFill>
                  <a:srgbClr val="000000"/>
                </a:solidFill>
              </a:rPr>
              <a:t>bag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13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4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237147"/>
              </p:ext>
            </p:extLst>
          </p:nvPr>
        </p:nvGraphicFramePr>
        <p:xfrm>
          <a:off x="395536" y="620688"/>
          <a:ext cx="8352926" cy="5235592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a opakuje slovní zásobu na téma škola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</a:t>
                      </a:r>
                      <a:r>
                        <a:rPr lang="en-US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učí, procvičuje a opakuje slovní zásobu na téma škola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pomocí obrazového 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noProof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School bag, pencil case, pen,pencil, rubber, ruler, scissors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sešit, pero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škola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školní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taška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anglicky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na další kliknutí se objeví nabídka 3 odpovědí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kliknutím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 -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žlutý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chybné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mračoun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“.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 School bag, pencil case, pen, pencil,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colour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pencils, rubber, ruler, scissors.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4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spojí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obrázek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správnou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odpovědí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5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6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doplní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chybějící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písmena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slov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 spojí obrázky se slovy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Kliknutím na slovo žák ověří správnost řešení.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17-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18: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seřadí správně písmena ve slovech a slova zapíší. Kliknutím se objeví správné řešení. Snímek 17 k vytisknutí.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Řešení</a:t>
                      </a:r>
                      <a:r>
                        <a:rPr lang="en-US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mohou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zapisovat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sešitu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bez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zobrazení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výsledků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následně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zkontrolovat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druhé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prezentaci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5786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50230" y="764704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MY SCHOOL BAG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8" name="Picture 9" descr="C:\Users\florianovar\AppData\Local\Microsoft\Windows\Temporary Internet Files\Content.IE5\QY4DGTW9\MC900232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6416">
            <a:off x="659267" y="4102961"/>
            <a:ext cx="2439027" cy="154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lorianovar\AppData\Local\Microsoft\Windows\Temporary Internet Files\Content.IE5\UADTYMDV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024336" cy="363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florianovar\AppData\Local\Microsoft\Windows\Temporary Internet Files\Content.IE5\521CUHTJ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574" y="3831520"/>
            <a:ext cx="1695068" cy="1906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82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florianovar\AppData\Local\Microsoft\Windows\Temporary Internet Files\Content.IE5\UADTYMDV\MC90029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3024336" cy="363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36054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school</a:t>
            </a:r>
            <a:r>
              <a:rPr lang="cs-CZ" dirty="0"/>
              <a:t> </a:t>
            </a:r>
            <a:r>
              <a:rPr lang="cs-CZ" dirty="0" err="1"/>
              <a:t>bag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61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/>
              <a:t>pencil</a:t>
            </a:r>
            <a:endParaRPr lang="cs-CZ" sz="4800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588" y="36896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2328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book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1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florianovar\AppData\Local\Microsoft\Windows\Temporary Internet Files\Content.IE5\Z0R3RTH3\MC900352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916" y="3227325"/>
            <a:ext cx="2678759" cy="281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325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book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1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27" y="332992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2205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 descr="C:\Users\florianovar\AppData\Local\Microsoft\Windows\Temporary Internet Files\Content.IE5\Z0R3RTH3\MP900285102[1].jp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6650" b="89848" l="10000" r="87333">
                        <a14:foregroundMark x1="19500" y1="36548" x2="35500" y2="41624"/>
                        <a14:foregroundMark x1="19500" y1="39848" x2="16000" y2="47716"/>
                        <a14:foregroundMark x1="16000" y1="47716" x2="16000" y2="477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43285"/>
            <a:ext cx="4920135" cy="323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93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book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606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rubber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 descr="C:\Users\florianovar\AppData\Local\Microsoft\Windows\Temporary Internet Files\Content.IE5\L704ABJ7\MC900199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055" y="3529575"/>
            <a:ext cx="3396386" cy="204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0104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20441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ruler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61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588" y="36896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071" y="3805489"/>
            <a:ext cx="3900226" cy="2762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467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2606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rubber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book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florianovar\AppData\Local\Microsoft\Windows\Temporary Internet Files\Content.IE5\UADTYMDV\MC90044173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472" y="3573016"/>
            <a:ext cx="2954095" cy="295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963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2606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rubber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37224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r>
              <a:rPr lang="cs-CZ" dirty="0"/>
              <a:t> case</a:t>
            </a:r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 descr="C:\Users\florianovar\AppData\Local\Microsoft\Windows\Temporary Internet Files\Content.IE5\Z0R3RTH3\MC900234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887" y="3573016"/>
            <a:ext cx="3544541" cy="313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9849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19704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book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9338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scissors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612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27" y="332992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7080">
            <a:off x="6683546" y="2983751"/>
            <a:ext cx="1904623" cy="315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188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florianovar\AppData\Local\Microsoft\Windows\Temporary Internet Files\Content.IE5\DHQR96LI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0" y="-2674216"/>
            <a:ext cx="510800" cy="51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2606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rubber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701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pencil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4503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/>
              <a:t>colour</a:t>
            </a:r>
            <a:r>
              <a:rPr lang="cs-CZ" dirty="0"/>
              <a:t> </a:t>
            </a:r>
            <a:r>
              <a:rPr lang="cs-CZ" dirty="0" err="1"/>
              <a:t>pencils</a:t>
            </a:r>
            <a:endParaRPr lang="cs-CZ" dirty="0"/>
          </a:p>
        </p:txBody>
      </p:sp>
      <p:pic>
        <p:nvPicPr>
          <p:cNvPr id="8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8474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9144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115022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71" y="23993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0" descr="C:\Users\florianovar\AppData\Local\Microsoft\Windows\Temporary Internet Files\Content.IE5\K2GSN73L\MP9004305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79600" y="3305517"/>
            <a:ext cx="3513390" cy="234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093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florianovar\AppData\Local\Microsoft\Windows\Temporary Internet Files\Content.IE5\521CUHTJ\MC900251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882">
            <a:off x="6900837" y="4050990"/>
            <a:ext cx="2177115" cy="256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florianovar\AppData\Local\Microsoft\Windows\Temporary Internet Files\Content.IE5\FK5KBO0H\MP9003415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8999"/>
            <a:ext cx="1945529" cy="272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florianovar\AppData\Local\Microsoft\Windows\Temporary Internet Files\Content.IE5\L704ABJ7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81147">
            <a:off x="2264125" y="4571409"/>
            <a:ext cx="2180376" cy="142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florianovar\AppData\Local\Microsoft\Windows\Temporary Internet Files\Content.IE5\WT4TPKX5\MC9002909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63371" y="4293096"/>
            <a:ext cx="1929657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5971" y="1268760"/>
            <a:ext cx="159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ruler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8678" y="1268760"/>
            <a:ext cx="159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pen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61385" y="1268760"/>
            <a:ext cx="159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pencil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44093" y="1268760"/>
            <a:ext cx="1686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rubber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7048" y="476671"/>
            <a:ext cx="7534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Spoj obrázky se slovy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989989" y="1915092"/>
            <a:ext cx="3390323" cy="2522020"/>
          </a:xfrm>
          <a:prstGeom prst="straightConnector1">
            <a:avLst/>
          </a:prstGeom>
          <a:ln w="41275">
            <a:solidFill>
              <a:srgbClr val="92D05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437877" y="1904420"/>
            <a:ext cx="3104224" cy="2194661"/>
          </a:xfrm>
          <a:prstGeom prst="straightConnector1">
            <a:avLst/>
          </a:prstGeom>
          <a:ln w="41275">
            <a:solidFill>
              <a:srgbClr val="FF00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059832" y="2060848"/>
            <a:ext cx="4104456" cy="2592288"/>
          </a:xfrm>
          <a:prstGeom prst="straightConnector1">
            <a:avLst/>
          </a:prstGeom>
          <a:ln w="41275">
            <a:solidFill>
              <a:srgbClr val="FFFF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377733" y="1916339"/>
            <a:ext cx="3554307" cy="2376757"/>
          </a:xfrm>
          <a:prstGeom prst="straightConnector1">
            <a:avLst/>
          </a:prstGeom>
          <a:ln w="41275"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32325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89388" y="1279432"/>
            <a:ext cx="159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book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25251" y="978987"/>
            <a:ext cx="1787758" cy="1247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school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bag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7045" y="1002433"/>
            <a:ext cx="18779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pencils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43255" y="1279432"/>
            <a:ext cx="1923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scissors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20631" y="332656"/>
            <a:ext cx="7534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Spoj obrázky se slovy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3" name="Picture 3" descr="C:\Users\florianovar\AppData\Local\Microsoft\Windows\Temporary Internet Files\Content.IE5\Z5SQY4EL\MP9004394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864" l="780" r="974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73822"/>
            <a:ext cx="2131442" cy="213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7080">
            <a:off x="3218545" y="3706756"/>
            <a:ext cx="1121372" cy="1859609"/>
          </a:xfrm>
          <a:prstGeom prst="rect">
            <a:avLst/>
          </a:prstGeom>
        </p:spPr>
      </p:pic>
      <p:pic>
        <p:nvPicPr>
          <p:cNvPr id="16" name="Picture 3" descr="C:\Users\florianovar\AppData\Local\Microsoft\Windows\Temporary Internet Files\Content.IE5\UADTYMDV\MC90044173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847" y="3488289"/>
            <a:ext cx="2366037" cy="236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:\Users\florianovar\AppData\Local\Microsoft\Windows\Temporary Internet Files\Content.IE5\K2GSN73L\MP90043053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6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08567" y="4401418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1338049" y="1810823"/>
            <a:ext cx="5826239" cy="2050225"/>
          </a:xfrm>
          <a:prstGeom prst="straightConnector1">
            <a:avLst/>
          </a:prstGeom>
          <a:ln w="41275">
            <a:solidFill>
              <a:srgbClr val="92D05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356024" y="2226207"/>
            <a:ext cx="1864048" cy="1447615"/>
          </a:xfrm>
          <a:prstGeom prst="straightConnector1">
            <a:avLst/>
          </a:prstGeom>
          <a:ln w="41275"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763688" y="2241450"/>
            <a:ext cx="3456384" cy="1447615"/>
          </a:xfrm>
          <a:prstGeom prst="straightConnector1">
            <a:avLst/>
          </a:prstGeom>
          <a:ln w="41275">
            <a:solidFill>
              <a:srgbClr val="FF00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272397" y="1965680"/>
            <a:ext cx="3456384" cy="1723385"/>
          </a:xfrm>
          <a:prstGeom prst="straightConnector1">
            <a:avLst/>
          </a:prstGeom>
          <a:ln w="41275">
            <a:solidFill>
              <a:srgbClr val="FFFF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294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7164605" y="174087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Comic Sans MS" pitchFamily="66" charset="0"/>
              </a:rPr>
              <a:t>u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95640" y="174087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b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39265" y="1833430"/>
            <a:ext cx="1877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r_b_er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91863" y="198346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a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64567" y="1448709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c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57956" y="1441806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o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0563" y="1532985"/>
            <a:ext cx="1787758" cy="1247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s_ho_l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b_g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174087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l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2208" y="1833430"/>
            <a:ext cx="159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ru_er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4203" y="1738953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e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8163" y="1833430"/>
            <a:ext cx="1377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p_n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8" name="Picture 2" descr="C:\Users\florianovar\AppData\Local\Microsoft\Windows\Temporary Internet Files\Content.IE5\L704ABJ7\MC900234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25" y="3399897"/>
            <a:ext cx="2197100" cy="247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florianovar\AppData\Local\Microsoft\Windows\Temporary Internet Files\Content.IE5\521CUHTJ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67745" y="3399897"/>
            <a:ext cx="2160240" cy="230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florianovar\AppData\Local\Microsoft\Windows\Temporary Internet Files\Content.IE5\L704ABJ7\MC900232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994" y="3937622"/>
            <a:ext cx="1634044" cy="155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25869" y="332656"/>
            <a:ext cx="84842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Doplň chybějící písmena a spoj obrázky se slovy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338049" y="2605360"/>
            <a:ext cx="1374159" cy="794537"/>
          </a:xfrm>
          <a:prstGeom prst="straightConnector1">
            <a:avLst/>
          </a:prstGeom>
          <a:ln w="41275"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495414" y="2567737"/>
            <a:ext cx="3956906" cy="1369885"/>
          </a:xfrm>
          <a:prstGeom prst="straightConnector1">
            <a:avLst/>
          </a:prstGeom>
          <a:ln w="41275">
            <a:solidFill>
              <a:srgbClr val="92D05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267745" y="2780205"/>
            <a:ext cx="3117271" cy="792811"/>
          </a:xfrm>
          <a:prstGeom prst="straightConnector1">
            <a:avLst/>
          </a:prstGeom>
          <a:ln w="41275">
            <a:solidFill>
              <a:srgbClr val="FFFF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940152" y="2564611"/>
            <a:ext cx="1938093" cy="1373011"/>
          </a:xfrm>
          <a:prstGeom prst="straightConnector1">
            <a:avLst/>
          </a:prstGeom>
          <a:ln w="41275">
            <a:solidFill>
              <a:srgbClr val="FF00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8" descr="C:\Users\florianovar\AppData\Local\Microsoft\Windows\Temporary Internet Files\Content.IE5\WT4TPKX5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2874">
            <a:off x="7116357" y="3903275"/>
            <a:ext cx="1803300" cy="1774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067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4" grpId="0"/>
      <p:bldP spid="29" grpId="0"/>
      <p:bldP spid="28" grpId="0"/>
      <p:bldP spid="21" grpId="0"/>
      <p:bldP spid="27" grpId="0"/>
      <p:bldP spid="15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7150321" y="1385087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Comic Sans MS" pitchFamily="66" charset="0"/>
              </a:rPr>
              <a:t>u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68179" y="1385087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e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32161" y="1477342"/>
            <a:ext cx="1877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r_l_r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33195" y="1385523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n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1464" y="1371764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i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8395" y="1477342"/>
            <a:ext cx="1739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pe_c_l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99007" y="1384790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Comic Sans MS" pitchFamily="66" charset="0"/>
              </a:rPr>
              <a:t>s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45611" y="138152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r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80516" y="1477342"/>
            <a:ext cx="2161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sci_so_s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95695" y="1923728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c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09239" y="1371764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Comic Sans MS" pitchFamily="66" charset="0"/>
              </a:rPr>
              <a:t>u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2258" y="1371764"/>
            <a:ext cx="5134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  <a:latin typeface="Comic Sans MS" pitchFamily="66" charset="0"/>
              </a:rPr>
              <a:t>o</a:t>
            </a:r>
            <a:endParaRPr lang="cs-CZ" sz="3600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0936" y="1477342"/>
            <a:ext cx="19232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c_lo_r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pen_ils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5869" y="332656"/>
            <a:ext cx="84842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Doplň chybějící písmena a spoj obrázky se slovy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13" name="Picture 2" descr="C:\Users\florianovar\AppData\Local\Microsoft\Windows\Temporary Internet Files\Content.IE5\FK5KBO0H\MP9003415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25" y="3098887"/>
            <a:ext cx="1956477" cy="274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florianovar\AppData\Local\Microsoft\Windows\Temporary Internet Files\Content.IE5\WT4TPKX5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18104">
            <a:off x="2481811" y="3467654"/>
            <a:ext cx="2358933" cy="232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florianovar\AppData\Local\Microsoft\Windows\Temporary Internet Files\Content.IE5\Z5SQY4EL\MP9003415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39315" y="3603745"/>
            <a:ext cx="3063649" cy="218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7080">
            <a:off x="4866449" y="3513489"/>
            <a:ext cx="1646948" cy="2731189"/>
          </a:xfrm>
          <a:prstGeom prst="rect">
            <a:avLst/>
          </a:prstGeom>
        </p:spPr>
      </p:pic>
      <p:cxnSp>
        <p:nvCxnSpPr>
          <p:cNvPr id="18" name="Přímá spojnice se šipkou 17"/>
          <p:cNvCxnSpPr/>
          <p:nvPr/>
        </p:nvCxnSpPr>
        <p:spPr>
          <a:xfrm>
            <a:off x="1974929" y="2527094"/>
            <a:ext cx="4660876" cy="637847"/>
          </a:xfrm>
          <a:prstGeom prst="straightConnector1">
            <a:avLst/>
          </a:prstGeom>
          <a:ln w="41275"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487232" y="2208091"/>
            <a:ext cx="1630358" cy="1508941"/>
          </a:xfrm>
          <a:prstGeom prst="straightConnector1">
            <a:avLst/>
          </a:prstGeom>
          <a:ln w="41275">
            <a:solidFill>
              <a:srgbClr val="FF00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483768" y="2171710"/>
            <a:ext cx="3353332" cy="1228187"/>
          </a:xfrm>
          <a:prstGeom prst="straightConnector1">
            <a:avLst/>
          </a:prstGeom>
          <a:ln w="41275">
            <a:solidFill>
              <a:srgbClr val="92D05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302411" y="2171710"/>
            <a:ext cx="3265768" cy="1329298"/>
          </a:xfrm>
          <a:prstGeom prst="straightConnector1">
            <a:avLst/>
          </a:prstGeom>
          <a:ln w="41275">
            <a:solidFill>
              <a:srgbClr val="FFFF00"/>
            </a:solidFill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998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2" grpId="0"/>
      <p:bldP spid="29" grpId="0"/>
      <p:bldP spid="21" grpId="0"/>
      <p:bldP spid="28" grpId="0"/>
      <p:bldP spid="20" grpId="0"/>
      <p:bldP spid="27" grpId="0"/>
      <p:bldP spid="19" grpId="0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37164" y="1081259"/>
            <a:ext cx="9361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NEP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640"/>
            <a:ext cx="84842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Seřaď správně písmena a slova napiš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7" descr="C:\Users\florianovar\AppData\Local\Microsoft\Windows\Temporary Internet Files\Content.IE5\521CUHTJ\MC900251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882">
            <a:off x="993380" y="1181446"/>
            <a:ext cx="835633" cy="98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florianovar\AppData\Local\Microsoft\Windows\Temporary Internet Files\Content.IE5\L704ABJ7\MC900232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09" y="4100744"/>
            <a:ext cx="1080120" cy="1030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88513" y="4021107"/>
            <a:ext cx="14975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BBRURE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_______</a:t>
            </a:r>
            <a:endParaRPr lang="cs-CZ" sz="2800" dirty="0">
              <a:solidFill>
                <a:srgbClr val="0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7080">
            <a:off x="1059216" y="5453960"/>
            <a:ext cx="663982" cy="110110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384318" y="5491031"/>
            <a:ext cx="16850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SOSRSCIS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________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75577" y="2551183"/>
            <a:ext cx="14128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LERRU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90237" y="4092658"/>
            <a:ext cx="29033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LUOROC LINEPSC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_______ ______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75577" y="5355213"/>
            <a:ext cx="11224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KBOO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</a:t>
            </a:r>
            <a:endParaRPr lang="cs-CZ" sz="2800" dirty="0">
              <a:solidFill>
                <a:srgbClr val="000000"/>
              </a:solidFill>
            </a:endParaRPr>
          </a:p>
        </p:txBody>
      </p:sp>
      <p:pic>
        <p:nvPicPr>
          <p:cNvPr id="12" name="Picture 8" descr="C:\Users\florianovar\AppData\Local\Microsoft\Windows\Temporary Internet Files\Content.IE5\WT4TPKX5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0607">
            <a:off x="4817082" y="2510665"/>
            <a:ext cx="1145856" cy="112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florianovar\AppData\Local\Microsoft\Windows\Temporary Internet Files\Content.IE5\Z5SQY4EL\MP9003415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07015" y="4088041"/>
            <a:ext cx="1035485" cy="73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florianovar\AppData\Local\Microsoft\Windows\Temporary Internet Files\Content.IE5\UADTYMDV\MC90044173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788" y="5131012"/>
            <a:ext cx="1422908" cy="142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lorianovar\AppData\Local\Microsoft\Windows\Temporary Internet Files\Content.IE5\L704ABJ7\MC9002342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29" y="2384088"/>
            <a:ext cx="1226439" cy="138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053088" y="2551183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BGLOSO HCA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_______ ___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79772" y="1081259"/>
            <a:ext cx="15376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LCINEP</a:t>
            </a:r>
          </a:p>
          <a:p>
            <a:r>
              <a:rPr lang="cs-CZ" sz="2800" dirty="0" smtClean="0">
                <a:solidFill>
                  <a:srgbClr val="000000"/>
                </a:solidFill>
              </a:rPr>
              <a:t>______</a:t>
            </a:r>
            <a:endParaRPr lang="cs-CZ" sz="2800" dirty="0">
              <a:solidFill>
                <a:srgbClr val="000000"/>
              </a:solidFill>
            </a:endParaRPr>
          </a:p>
        </p:txBody>
      </p:sp>
      <p:pic>
        <p:nvPicPr>
          <p:cNvPr id="18" name="Picture 2" descr="C:\Users\florianovar\AppData\Local\Microsoft\Windows\Temporary Internet Files\Content.IE5\Z0R3RTH3\MP90028510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6650" b="89848" l="10000" r="87333">
                        <a14:foregroundMark x1="19500" y1="36548" x2="35500" y2="41624"/>
                        <a14:foregroundMark x1="19500" y1="39848" x2="16000" y2="47716"/>
                        <a14:foregroundMark x1="16000" y1="47716" x2="16000" y2="477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51" y="916854"/>
            <a:ext cx="1703318" cy="111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210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37164" y="1081259"/>
            <a:ext cx="9361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NEP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PEN</a:t>
            </a:r>
            <a:endParaRPr lang="cs-CZ" sz="2800" b="1" i="1" u="sng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640"/>
            <a:ext cx="84842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Seřaď správně písmena a slova napiš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7" descr="C:\Users\florianovar\AppData\Local\Microsoft\Windows\Temporary Internet Files\Content.IE5\521CUHTJ\MC900251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882">
            <a:off x="993380" y="1181446"/>
            <a:ext cx="835633" cy="98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florianovar\AppData\Local\Microsoft\Windows\Temporary Internet Files\Content.IE5\L704ABJ7\MC900232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09" y="4100744"/>
            <a:ext cx="1080120" cy="1030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88513" y="4021107"/>
            <a:ext cx="15071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BBRURE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RUBBER</a:t>
            </a:r>
            <a:endParaRPr lang="cs-CZ" sz="2800" dirty="0">
              <a:solidFill>
                <a:srgbClr val="0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7080">
            <a:off x="1059216" y="5453960"/>
            <a:ext cx="663982" cy="110110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384318" y="5491031"/>
            <a:ext cx="169790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SOSRSCIS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SCISSORS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75577" y="2551183"/>
            <a:ext cx="14128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LERRU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RULER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90237" y="4092658"/>
            <a:ext cx="30139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LUOROC LINEPSC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COLOUR PENCILS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75577" y="5355213"/>
            <a:ext cx="11336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KBOO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BOOK</a:t>
            </a:r>
            <a:endParaRPr lang="cs-CZ" sz="2800" b="1" i="1" u="sng" dirty="0">
              <a:solidFill>
                <a:srgbClr val="00B0F0"/>
              </a:solidFill>
            </a:endParaRPr>
          </a:p>
        </p:txBody>
      </p:sp>
      <p:pic>
        <p:nvPicPr>
          <p:cNvPr id="12" name="Picture 8" descr="C:\Users\florianovar\AppData\Local\Microsoft\Windows\Temporary Internet Files\Content.IE5\WT4TPKX5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0607">
            <a:off x="4817082" y="2510665"/>
            <a:ext cx="1145856" cy="112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florianovar\AppData\Local\Microsoft\Windows\Temporary Internet Files\Content.IE5\Z5SQY4EL\MP9003415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07015" y="4088041"/>
            <a:ext cx="1035485" cy="73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florianovar\AppData\Local\Microsoft\Windows\Temporary Internet Files\Content.IE5\UADTYMDV\MC90044173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788" y="5131012"/>
            <a:ext cx="1422908" cy="142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lorianovar\AppData\Local\Microsoft\Windows\Temporary Internet Files\Content.IE5\L704ABJ7\MC9002342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29" y="2384088"/>
            <a:ext cx="1226439" cy="138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053088" y="2551183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HCLOSO GBA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SCHOOL BAG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79772" y="1081259"/>
            <a:ext cx="15376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LCINEP</a:t>
            </a:r>
          </a:p>
          <a:p>
            <a:r>
              <a:rPr lang="cs-CZ" sz="2800" b="1" i="1" u="sng" dirty="0" smtClean="0">
                <a:solidFill>
                  <a:srgbClr val="00B0F0"/>
                </a:solidFill>
              </a:rPr>
              <a:t>PENCIL</a:t>
            </a:r>
            <a:endParaRPr lang="cs-CZ" sz="2800" dirty="0">
              <a:solidFill>
                <a:srgbClr val="000000"/>
              </a:solidFill>
            </a:endParaRPr>
          </a:p>
        </p:txBody>
      </p:sp>
      <p:pic>
        <p:nvPicPr>
          <p:cNvPr id="18" name="Picture 2" descr="C:\Users\florianovar\AppData\Local\Microsoft\Windows\Temporary Internet Files\Content.IE5\Z0R3RTH3\MP90028510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6650" b="89848" l="10000" r="87333">
                        <a14:foregroundMark x1="19500" y1="36548" x2="35500" y2="41624"/>
                        <a14:foregroundMark x1="19500" y1="39848" x2="16000" y2="47716"/>
                        <a14:foregroundMark x1="16000" y1="47716" x2="16000" y2="477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51" y="916854"/>
            <a:ext cx="1703318" cy="111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17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ástupný symbol pro obsah 2"/>
          <p:cNvSpPr txBox="1">
            <a:spLocks/>
          </p:cNvSpPr>
          <p:nvPr/>
        </p:nvSpPr>
        <p:spPr>
          <a:xfrm>
            <a:off x="355350" y="404664"/>
            <a:ext cx="8609137" cy="18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rgbClr val="05E0DB">
                  <a:lumMod val="75000"/>
                </a:srgb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9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omic Sans MS" pitchFamily="66" charset="0"/>
              </a:rPr>
              <a:t>Zdroje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omic Sans MS" pitchFamily="66" charset="0"/>
              </a:rPr>
              <a:t>:</a:t>
            </a:r>
          </a:p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rgbClr val="05E0DB">
                  <a:lumMod val="75000"/>
                </a:srgbClr>
              </a:buClr>
              <a:buSzPct val="130000"/>
              <a:buFont typeface="Georgia" pitchFamily="18" charset="0"/>
              <a:buNone/>
              <a:tabLst/>
              <a:defRPr/>
            </a:pPr>
            <a:r>
              <a:rPr kumimoji="0" lang="cs-CZ" sz="29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omic Sans MS" pitchFamily="66" charset="0"/>
              </a:rPr>
              <a:t>www.office.microsoft.com</a:t>
            </a:r>
            <a:endParaRPr kumimoji="0" lang="cs-CZ" sz="29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02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FFCCA6"/>
      </a:dk1>
      <a:lt1>
        <a:srgbClr val="FFE5D2"/>
      </a:lt1>
      <a:dk2>
        <a:srgbClr val="FFE5D2"/>
      </a:dk2>
      <a:lt2>
        <a:srgbClr val="FFB279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470</TotalTime>
  <Words>530</Words>
  <Application>Microsoft Office PowerPoint</Application>
  <PresentationFormat>Předvádění na obrazovce (4:3)</PresentationFormat>
  <Paragraphs>150</Paragraphs>
  <Slides>19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bag</dc:title>
  <dc:creator>Renata Florianová</dc:creator>
  <cp:lastModifiedBy>Renata Florianová</cp:lastModifiedBy>
  <cp:revision>61</cp:revision>
  <dcterms:created xsi:type="dcterms:W3CDTF">2012-10-28T09:20:55Z</dcterms:created>
  <dcterms:modified xsi:type="dcterms:W3CDTF">2013-02-24T11:13:44Z</dcterms:modified>
</cp:coreProperties>
</file>