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4"/>
  </p:notesMasterIdLst>
  <p:handoutMasterIdLst>
    <p:handoutMasterId r:id="rId15"/>
  </p:handoutMasterIdLst>
  <p:sldIdLst>
    <p:sldId id="267" r:id="rId2"/>
    <p:sldId id="269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58" r:id="rId13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9" autoAdjust="0"/>
    <p:restoredTop sz="89789" autoAdjust="0"/>
  </p:normalViewPr>
  <p:slideViewPr>
    <p:cSldViewPr>
      <p:cViewPr>
        <p:scale>
          <a:sx n="74" d="100"/>
          <a:sy n="74" d="100"/>
        </p:scale>
        <p:origin x="-39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smtClean="0"/>
              <a:t>Žáci vyhledávají na plánu Prahy, písmena ve žlutých polích si zaznamenávají. </a:t>
            </a:r>
          </a:p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4450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Písmena ve žlutých polích čtená za sebou dají tajenku (část Prahy).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5223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Písmena ve žlutých polích čtená za sebou dají tajenku (část Prahy).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3476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Písmena ve žlutých polích čtená za sebou dají tajenku (část Prahy).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3960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Písmena ve žlutých polích čtená za sebou dají tajenku (část Prahy).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36272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Písmena ve žlutých polích čtená za sebou dají tajenku (část Prahy).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9295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Písmena ve žlutých polích čtená za sebou dají tajenku (část Prahy).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1338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7265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172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73748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622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8174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433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145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414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24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606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5103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344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531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Pražské památky III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VY_32_INOVACE_10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cestování Prahou </a:t>
            </a:r>
          </a:p>
          <a:p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na mapách, podrobnější metodika viz poznámky u jednotlivých snímků</a:t>
            </a: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dataprojektor, mapa Prahy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65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Documents and Settings\Administrator\Local Settings\Temporary Internet Files\Content.IE5\YPW7Y7IB\MP90040713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718" y="704876"/>
            <a:ext cx="4681990" cy="3745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istrator\Local Settings\Temporary Internet Files\Content.IE5\YPW7Y7IB\MP9004278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6791" y="2555246"/>
            <a:ext cx="5079429" cy="3384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4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008816" y="692696"/>
            <a:ext cx="4844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P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91772" y="692696"/>
            <a:ext cx="50206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R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92361" y="692696"/>
            <a:ext cx="5261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Á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16995" y="692696"/>
            <a:ext cx="48282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C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98346" y="692696"/>
            <a:ext cx="46038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E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65275" y="3063667"/>
            <a:ext cx="4507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S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79618" y="3063668"/>
            <a:ext cx="4844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P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98874" y="3063668"/>
            <a:ext cx="4235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L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57216" y="3063668"/>
            <a:ext cx="5261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Á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18150" y="3063668"/>
            <a:ext cx="5565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N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09541" y="3063668"/>
            <a:ext cx="46038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E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704751" y="3063668"/>
            <a:ext cx="67839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M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032384" y="4792139"/>
            <a:ext cx="4844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P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185435" y="4792139"/>
            <a:ext cx="50206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R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356119" y="4792139"/>
            <a:ext cx="5261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A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50848" y="4792139"/>
            <a:ext cx="54053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760002" y="4792139"/>
            <a:ext cx="47801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Administrator\Local Settings\Temporary Internet Files\Content.IE5\SNYLGTOV\MC9004152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76673"/>
            <a:ext cx="3229103" cy="2338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18667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16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6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6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Náměstí u Prašné brány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0205518"/>
              </p:ext>
            </p:extLst>
          </p:nvPr>
        </p:nvGraphicFramePr>
        <p:xfrm>
          <a:off x="457200" y="2514600"/>
          <a:ext cx="8229600" cy="182880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N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R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939856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Muzeum u Bertramky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4731468"/>
              </p:ext>
            </p:extLst>
          </p:nvPr>
        </p:nvGraphicFramePr>
        <p:xfrm>
          <a:off x="457200" y="3243580"/>
          <a:ext cx="8229595" cy="91440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W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.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A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.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846782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Zahrada východně od Strahovského kláštera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9353431"/>
              </p:ext>
            </p:extLst>
          </p:nvPr>
        </p:nvGraphicFramePr>
        <p:xfrm>
          <a:off x="457200" y="2971800"/>
          <a:ext cx="8229600" cy="91440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L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568297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Náměstí u Hradu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7292811"/>
              </p:ext>
            </p:extLst>
          </p:nvPr>
        </p:nvGraphicFramePr>
        <p:xfrm>
          <a:off x="457200" y="3243580"/>
          <a:ext cx="8229600" cy="91440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H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34884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Zahrada u Lorety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7612461"/>
              </p:ext>
            </p:extLst>
          </p:nvPr>
        </p:nvGraphicFramePr>
        <p:xfrm>
          <a:off x="457200" y="2971800"/>
          <a:ext cx="8229600" cy="91440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Č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54841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Náměstí poblíž Karlova mostu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1412755"/>
              </p:ext>
            </p:extLst>
          </p:nvPr>
        </p:nvGraphicFramePr>
        <p:xfrm>
          <a:off x="457200" y="2971800"/>
          <a:ext cx="8229595" cy="91440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K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238176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4270252"/>
              </p:ext>
            </p:extLst>
          </p:nvPr>
        </p:nvGraphicFramePr>
        <p:xfrm>
          <a:off x="457200" y="2971800"/>
          <a:ext cx="8229600" cy="91440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P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R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O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S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E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K</a:t>
                      </a:r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963771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402</TotalTime>
  <Words>308</Words>
  <Application>Microsoft Office PowerPoint</Application>
  <PresentationFormat>Předvádění na obrazovce (4:3)</PresentationFormat>
  <Paragraphs>93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Náměstí u Prašné brány</vt:lpstr>
      <vt:lpstr>Muzeum u Bertramky</vt:lpstr>
      <vt:lpstr>Zahrada východně od Strahovského kláštera</vt:lpstr>
      <vt:lpstr>Náměstí u Hradu</vt:lpstr>
      <vt:lpstr>Zahrada u Lorety</vt:lpstr>
      <vt:lpstr>Náměstí poblíž Karlova mostu</vt:lpstr>
      <vt:lpstr>Řešení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51</cp:revision>
  <dcterms:created xsi:type="dcterms:W3CDTF">2011-05-26T14:17:08Z</dcterms:created>
  <dcterms:modified xsi:type="dcterms:W3CDTF">2003-01-01T03:09:46Z</dcterms:modified>
</cp:coreProperties>
</file>