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5"/>
  </p:notesMasterIdLst>
  <p:sldIdLst>
    <p:sldId id="291" r:id="rId3"/>
    <p:sldId id="268" r:id="rId4"/>
    <p:sldId id="269" r:id="rId5"/>
    <p:sldId id="292" r:id="rId6"/>
    <p:sldId id="256" r:id="rId7"/>
    <p:sldId id="272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2" r:id="rId16"/>
    <p:sldId id="283" r:id="rId17"/>
    <p:sldId id="284" r:id="rId18"/>
    <p:sldId id="286" r:id="rId19"/>
    <p:sldId id="288" r:id="rId20"/>
    <p:sldId id="294" r:id="rId21"/>
    <p:sldId id="293" r:id="rId22"/>
    <p:sldId id="289" r:id="rId23"/>
    <p:sldId id="29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66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7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50561-9C78-4361-8D0A-901FB726F00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BFB8F-E402-4F1B-B430-AB3FF1FF2F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58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85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853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685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5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80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734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26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31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5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29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57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46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36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070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32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612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57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97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18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54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78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700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137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65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69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649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2240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png"/><Relationship Id="rId9" Type="http://schemas.openxmlformats.org/officeDocument/2006/relationships/image" Target="../media/image23.wmf"/><Relationship Id="rId1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png"/><Relationship Id="rId9" Type="http://schemas.openxmlformats.org/officeDocument/2006/relationships/image" Target="../media/image23.wmf"/><Relationship Id="rId14" Type="http://schemas.openxmlformats.org/officeDocument/2006/relationships/image" Target="../media/image28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11" Type="http://schemas.openxmlformats.org/officeDocument/2006/relationships/image" Target="../media/image32.jpeg"/><Relationship Id="rId5" Type="http://schemas.openxmlformats.org/officeDocument/2006/relationships/image" Target="../media/image19.jpeg"/><Relationship Id="rId10" Type="http://schemas.openxmlformats.org/officeDocument/2006/relationships/image" Target="../media/image31.jpeg"/><Relationship Id="rId4" Type="http://schemas.openxmlformats.org/officeDocument/2006/relationships/image" Target="../media/image18.png"/><Relationship Id="rId9" Type="http://schemas.openxmlformats.org/officeDocument/2006/relationships/image" Target="../media/image23.wm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3.wmf"/><Relationship Id="rId7" Type="http://schemas.openxmlformats.org/officeDocument/2006/relationships/image" Target="../media/image21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19.jpeg"/><Relationship Id="rId10" Type="http://schemas.openxmlformats.org/officeDocument/2006/relationships/image" Target="../media/image32.jpeg"/><Relationship Id="rId4" Type="http://schemas.openxmlformats.org/officeDocument/2006/relationships/image" Target="../media/image18.png"/><Relationship Id="rId9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224329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VY_32_INOVACE_XVI_3_14_Classroom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14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43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70505"/>
              </p:ext>
            </p:extLst>
          </p:nvPr>
        </p:nvGraphicFramePr>
        <p:xfrm>
          <a:off x="395536" y="620688"/>
          <a:ext cx="8352926" cy="5038577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třída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třída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obrazového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Classroom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chair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desk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door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window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computer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board</a:t>
                      </a:r>
                      <a:r>
                        <a:rPr lang="cs-CZ" sz="16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plant, </a:t>
                      </a:r>
                      <a:r>
                        <a:rPr lang="cs-CZ" sz="16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chalk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tabule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pero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pastelky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7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škola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třída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kliknutím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(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správná odpověď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). 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opakování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daného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tématu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mohou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své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zapsat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do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pracovního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sešitu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následně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zkontrolovat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</a:t>
                      </a:r>
                    </a:p>
                    <a:p>
                      <a:pPr marL="1174750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  </a:t>
                      </a:r>
                      <a:r>
                        <a:rPr lang="cs-CZ" sz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Classroom</a:t>
                      </a:r>
                      <a:r>
                        <a:rPr lang="cs-CZ" sz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chair</a:t>
                      </a:r>
                      <a:r>
                        <a:rPr lang="cs-CZ" sz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desk</a:t>
                      </a:r>
                      <a:r>
                        <a:rPr lang="cs-CZ" sz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door</a:t>
                      </a:r>
                      <a:r>
                        <a:rPr lang="cs-CZ" sz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window</a:t>
                      </a:r>
                      <a:r>
                        <a:rPr lang="cs-CZ" sz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computer</a:t>
                      </a:r>
                      <a:r>
                        <a:rPr lang="cs-CZ" sz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board</a:t>
                      </a:r>
                      <a:r>
                        <a:rPr lang="cs-CZ" sz="1200" kern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plant,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chalks</a:t>
                      </a:r>
                      <a:r>
                        <a:rPr lang="cs-CZ" sz="1200" kern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kern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books</a:t>
                      </a:r>
                      <a:r>
                        <a:rPr lang="cs-CZ" sz="1200" kern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picture</a:t>
                      </a:r>
                      <a:r>
                        <a:rPr lang="cs-CZ" sz="1200" kern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kern="1200" baseline="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cassette</a:t>
                      </a:r>
                      <a:r>
                        <a:rPr lang="cs-CZ" sz="1200" kern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CD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player</a:t>
                      </a:r>
                      <a:r>
                        <a:rPr lang="cs-CZ" sz="1200" kern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markers</a:t>
                      </a:r>
                      <a:r>
                        <a:rPr lang="cs-CZ" sz="1200" kern="1200" noProof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noProof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clock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8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19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doplní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chybějící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písmena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slov a spojí barevně slova k obrázkům (pracovní list)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Snímek 19 – řešení.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20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21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doplní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chybějící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písmena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křížovky (pracovní list)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Snímek 21 – řešení.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Cvičení lze použít do dvojic nebo při skupinové práci.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160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22071" y="613137"/>
            <a:ext cx="7416824" cy="92333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182880" indent="0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5400" b="1" i="0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/>
              <a:t>MY CLASSROOM</a:t>
            </a:r>
          </a:p>
        </p:txBody>
      </p:sp>
      <p:pic>
        <p:nvPicPr>
          <p:cNvPr id="10" name="Picture 5" descr="C:\Users\florianovar\AppData\Local\Microsoft\Windows\Temporary Internet Files\Content.IE5\FKOVMLT0\MP9004394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34557"/>
            <a:ext cx="4032448" cy="450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275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3"/>
            <a:ext cx="4104456" cy="1152126"/>
          </a:xfrm>
        </p:spPr>
        <p:txBody>
          <a:bodyPr/>
          <a:lstStyle/>
          <a:p>
            <a:pPr marL="182880" indent="0">
              <a:buNone/>
            </a:pPr>
            <a:r>
              <a:rPr lang="cs-CZ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whiteboard</a:t>
            </a:r>
            <a:endParaRPr lang="cs-CZ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6" name="Picture 2" descr="C:\_DATA\AJ_DUMy\classroom_foto_hotovo\whiteboar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70367"/>
            <a:ext cx="5400600" cy="429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447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3"/>
            <a:ext cx="2376264" cy="1152126"/>
          </a:xfrm>
        </p:spPr>
        <p:txBody>
          <a:bodyPr/>
          <a:lstStyle/>
          <a:p>
            <a:pPr marL="182880" indent="0">
              <a:buNone/>
            </a:pPr>
            <a:r>
              <a:rPr lang="cs-CZ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desk</a:t>
            </a:r>
            <a:endParaRPr lang="cs-CZ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28" name="Picture 4" descr="C:\_DATA\AJ_DUMy\novy8\IMG_02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658" y="1916832"/>
            <a:ext cx="5328592" cy="399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396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645302"/>
            <a:ext cx="3096345" cy="1055506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 algn="l">
              <a:buNone/>
            </a:pPr>
            <a:r>
              <a:rPr lang="cs-CZ" sz="5400" dirty="0" err="1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chair</a:t>
            </a:r>
            <a:endParaRPr lang="cs-CZ" sz="5400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2050" name="Picture 2" descr="C:\_DATA\AJ_DUMy\novy8\IMG_02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199904" y="2496840"/>
            <a:ext cx="4064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245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548680"/>
            <a:ext cx="3669025" cy="897280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window</a:t>
            </a:r>
            <a:endParaRPr lang="cs-CZ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2051" name="Picture 3" descr="C:\_DATA\AJ_DUMy\classroom_foto_hotovo\windo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4824"/>
            <a:ext cx="5579710" cy="441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551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515496"/>
            <a:ext cx="2276872" cy="1041296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door</a:t>
            </a:r>
            <a:endParaRPr lang="cs-CZ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3074" name="Picture 2" descr="C:\_DATA\AJ_DUMy\classroom_foto_hotovo\do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381" y="1284324"/>
            <a:ext cx="3926939" cy="495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12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4293096" cy="1113304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CD </a:t>
            </a: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player</a:t>
            </a:r>
            <a:endParaRPr lang="cs-CZ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5122" name="Picture 2" descr="C:\_DATA\AJ_DUMy\novy8\IMG_025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76872"/>
            <a:ext cx="4064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730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2564904" cy="1173480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plant</a:t>
            </a:r>
          </a:p>
        </p:txBody>
      </p:sp>
      <p:pic>
        <p:nvPicPr>
          <p:cNvPr id="4098" name="Picture 2" descr="C:\_DATA\AJ_DUMy\classroom_foto_hotovo\pla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5328592" cy="399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460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3429000" cy="969288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markers</a:t>
            </a:r>
            <a:endParaRPr lang="cs-CZ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5122" name="Picture 2" descr="C:\_DATA\AJ_DUMy\classroom_foto_hotovo\marker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08340"/>
            <a:ext cx="5832648" cy="3364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1256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3645024" cy="969288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computer</a:t>
            </a:r>
            <a:endParaRPr lang="cs-CZ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7170" name="Picture 2" descr="C:\_DATA\AJ_DUMy\novy8\IMG_027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271" y="2204864"/>
            <a:ext cx="489654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092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2564904" cy="969288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clock</a:t>
            </a:r>
            <a:endParaRPr lang="cs-CZ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4" name="Picture 2" descr="C:\_DATA\AJ_DUMy\novy8\IMG_02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48516"/>
            <a:ext cx="3665880" cy="348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1169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836712"/>
            <a:ext cx="3429000" cy="1068288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en-US" sz="5400" b="1" dirty="0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cassette</a:t>
            </a:r>
          </a:p>
        </p:txBody>
      </p:sp>
      <p:pic>
        <p:nvPicPr>
          <p:cNvPr id="10242" name="Picture 2" descr="C:\_DATA\AJ_DUMy\novy8\IMG_02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2132856"/>
            <a:ext cx="508856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833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836712"/>
            <a:ext cx="2996952" cy="1008112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en-US" sz="5400" b="1" dirty="0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c</a:t>
            </a:r>
            <a:r>
              <a:rPr lang="cs-CZ" sz="5400" b="1" dirty="0" err="1" smtClean="0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halks</a:t>
            </a:r>
            <a:endParaRPr lang="en-US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7170" name="Picture 2" descr="C:\_DATA\AJ_DUMy\classroom_foto_hotovo\chalk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6402647" cy="4062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16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836711"/>
            <a:ext cx="3068960" cy="855047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picture</a:t>
            </a:r>
            <a:endParaRPr lang="en-US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12290" name="Picture 2" descr="C:\_DATA\AJ_DUMy\novy8\2012_0419_135930A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8588"/>
            <a:ext cx="3456383" cy="4632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6064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836712"/>
            <a:ext cx="2924944" cy="1152128"/>
          </a:xfr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pPr marL="182880" indent="0">
              <a:spcBef>
                <a:spcPct val="0"/>
              </a:spcBef>
              <a:buSzPct val="128000"/>
              <a:buNone/>
            </a:pPr>
            <a:r>
              <a:rPr lang="cs-CZ" sz="5400" b="1" dirty="0" err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rPr>
              <a:t>books</a:t>
            </a:r>
            <a:endParaRPr lang="en-US" sz="5400" b="1" dirty="0">
              <a:solidFill>
                <a:schemeClr val="bg1">
                  <a:lumMod val="10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latin typeface="Comic Sans MS" pitchFamily="66" charset="0"/>
              <a:ea typeface="+mj-ea"/>
              <a:cs typeface="+mj-cs"/>
            </a:endParaRPr>
          </a:p>
        </p:txBody>
      </p:sp>
      <p:pic>
        <p:nvPicPr>
          <p:cNvPr id="4" name="Picture 3" descr="C:\Users\florianovar\AppData\Local\Microsoft\Windows\Temporary Internet Files\Content.IE5\FKOVMLT0\MP9004395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4785"/>
            <a:ext cx="3635896" cy="484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477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florianovar\AppData\Local\Microsoft\Windows\Temporary Internet Files\Content.IE5\QSN66JC7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375" y="4614450"/>
            <a:ext cx="132033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florianovar\AppData\Local\Microsoft\Windows\Temporary Internet Files\Content.IE5\F1GJZC0T\MC9004413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862" y="229350"/>
            <a:ext cx="1207635" cy="120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_DATA\AJ_DUMy\novy8\IMG_025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278" y="1436986"/>
            <a:ext cx="1455936" cy="109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_DATA\AJ_DUMy\novy8\IMG_02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4193" y="2861202"/>
            <a:ext cx="1340198" cy="100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florianovar\AppData\Local\Microsoft\Windows\Temporary Internet Files\Content.IE5\FFK8QRPJ\MP9004394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29" y="4990148"/>
            <a:ext cx="1292169" cy="86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_DATA\AJ_DUMy\novy8\IMG_026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559" y="5852876"/>
            <a:ext cx="1093926" cy="82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florianovar\AppData\Local\Microsoft\Windows\Temporary Internet Files\Content.IE5\L704ABJ7\MC9003838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99108" y="5766578"/>
            <a:ext cx="582878" cy="100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_DATA\AJ_DUMy\classroom_foto_hotovo\door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75" y="229351"/>
            <a:ext cx="1095654" cy="138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_DATA\AJ_DUMy\classroom_foto_hotovo\chalk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281" y="2564904"/>
            <a:ext cx="1277094" cy="81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_DATA\AJ_DUMy\novy8\2012_0419_135930AA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984" y="3907916"/>
            <a:ext cx="702578" cy="94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_DATA\AJ_DUMy\novy8\IMG_0273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907" y="3629962"/>
            <a:ext cx="1099497" cy="82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4413967" y="2145725"/>
            <a:ext cx="808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0000"/>
                </a:solidFill>
                <a:latin typeface="Comic Sans MS" pitchFamily="66" charset="0"/>
              </a:rPr>
              <a:t>d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o.r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211187" y="2581053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w</a:t>
            </a:r>
            <a:r>
              <a:rPr lang="cs-CZ" sz="2400" b="1" dirty="0" err="1">
                <a:solidFill>
                  <a:srgbClr val="000000"/>
                </a:solidFill>
                <a:latin typeface="Comic Sans MS" pitchFamily="66" charset="0"/>
              </a:rPr>
              <a:t>.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nd.w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79741" y="3016381"/>
            <a:ext cx="1476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.mp.ter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236034" y="3451709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pi.t.re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919441" y="3887037"/>
            <a:ext cx="1797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g.e.n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t.ble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10761" y="4322365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d.sk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53855" y="4757693"/>
            <a:ext cx="928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c.a.r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337825" y="5193021"/>
            <a:ext cx="9605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p.a.t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45840" y="6063679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b.o.s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128632" y="5628349"/>
            <a:ext cx="1378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a.s.t.e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269697" y="1710397"/>
            <a:ext cx="10967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c.a.ks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349046" y="1275069"/>
            <a:ext cx="938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c.o.k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07164" y="510001"/>
            <a:ext cx="47949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 and </a:t>
            </a:r>
            <a:r>
              <a:rPr lang="cs-CZ" sz="3600" b="1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match</a:t>
            </a:r>
            <a:r>
              <a:rPr lang="cs-CZ" sz="3600" b="1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27" name="Picture 2" descr="C:\_DATA\AJ_DUMy\novy8\IMG_0269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19" y="1817301"/>
            <a:ext cx="907260" cy="862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50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florianovar\AppData\Local\Microsoft\Windows\Temporary Internet Files\Content.IE5\QSN66JC7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375" y="4614450"/>
            <a:ext cx="132033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florianovar\AppData\Local\Microsoft\Windows\Temporary Internet Files\Content.IE5\F1GJZC0T\MC9004413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850" y="229351"/>
            <a:ext cx="1207635" cy="120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_DATA\AJ_DUMy\novy8\IMG_025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278" y="1436986"/>
            <a:ext cx="1455936" cy="109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_DATA\AJ_DUMy\novy8\IMG_02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4193" y="2861202"/>
            <a:ext cx="1340198" cy="100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florianovar\AppData\Local\Microsoft\Windows\Temporary Internet Files\Content.IE5\FFK8QRPJ\MP9004394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29" y="4990148"/>
            <a:ext cx="1292169" cy="86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_DATA\AJ_DUMy\novy8\IMG_026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559" y="5852876"/>
            <a:ext cx="1093926" cy="82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florianovar\AppData\Local\Microsoft\Windows\Temporary Internet Files\Content.IE5\L704ABJ7\MC9003838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99108" y="5766578"/>
            <a:ext cx="582878" cy="100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_DATA\AJ_DUMy\classroom_foto_hotovo\door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75" y="229351"/>
            <a:ext cx="1095654" cy="138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_DATA\AJ_DUMy\classroom_foto_hotovo\chalk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281" y="2564904"/>
            <a:ext cx="1277094" cy="81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_DATA\AJ_DUMy\novy8\2012_0419_135930AA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984" y="3907916"/>
            <a:ext cx="702578" cy="94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_DATA\AJ_DUMy\novy8\IMG_0273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907" y="3629962"/>
            <a:ext cx="1099497" cy="82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4175120" y="1064000"/>
            <a:ext cx="837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64123" y="1625572"/>
            <a:ext cx="1196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w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nd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w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901417" y="2193635"/>
            <a:ext cx="15327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10000"/>
                  </a:schemeClr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chemeClr val="tx2">
                    <a:lumMod val="10000"/>
                  </a:schemeClr>
                </a:solidFill>
                <a:latin typeface="Comic Sans MS" pitchFamily="66" charset="0"/>
              </a:rPr>
              <a:t>mp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2400" b="1" dirty="0" err="1" smtClean="0">
                <a:solidFill>
                  <a:schemeClr val="tx2">
                    <a:lumMod val="10000"/>
                  </a:schemeClr>
                </a:solidFill>
                <a:latin typeface="Comic Sans MS" pitchFamily="66" charset="0"/>
              </a:rPr>
              <a:t>ter</a:t>
            </a:r>
            <a:endParaRPr lang="cs-CZ" sz="2400" b="1" dirty="0">
              <a:solidFill>
                <a:schemeClr val="tx2">
                  <a:lumMod val="1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64123" y="2734410"/>
            <a:ext cx="1218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pi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t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re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993982" y="3311647"/>
            <a:ext cx="1888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g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e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n t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ble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246864" y="3866351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d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sk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198774" y="4387926"/>
            <a:ext cx="926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a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r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17209" y="4990148"/>
            <a:ext cx="9124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a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n</a:t>
            </a:r>
            <a:r>
              <a:rPr lang="cs-CZ" sz="2400" b="1" dirty="0" smtClean="0">
                <a:solidFill>
                  <a:srgbClr val="000000"/>
                </a:solidFill>
                <a:latin typeface="Comic Sans MS" pitchFamily="66" charset="0"/>
              </a:rPr>
              <a:t>t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141057" y="6063679"/>
            <a:ext cx="1007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b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k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020175" y="5495615"/>
            <a:ext cx="1444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ca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s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t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e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269698" y="602335"/>
            <a:ext cx="1093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a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ks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228791" y="91064"/>
            <a:ext cx="915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o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c</a:t>
            </a:r>
            <a:r>
              <a:rPr lang="cs-CZ" sz="2400" b="1" dirty="0" err="1" smtClean="0">
                <a:solidFill>
                  <a:srgbClr val="000000"/>
                </a:solidFill>
                <a:latin typeface="Comic Sans MS" pitchFamily="66" charset="0"/>
              </a:rPr>
              <a:t>k</a:t>
            </a:r>
            <a:endParaRPr lang="cs-CZ" sz="24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cxnSp>
        <p:nvCxnSpPr>
          <p:cNvPr id="3" name="Přímá spojnice se šipkou 2"/>
          <p:cNvCxnSpPr>
            <a:endCxn id="3074" idx="3"/>
          </p:cNvCxnSpPr>
          <p:nvPr/>
        </p:nvCxnSpPr>
        <p:spPr>
          <a:xfrm flipH="1">
            <a:off x="1708339" y="466927"/>
            <a:ext cx="2568140" cy="18123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1784781" y="833168"/>
            <a:ext cx="2534530" cy="400145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>
            <a:off x="1681129" y="1838709"/>
            <a:ext cx="2459929" cy="170377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H="1">
            <a:off x="2493371" y="3013417"/>
            <a:ext cx="1570752" cy="120767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1735984" y="3629962"/>
            <a:ext cx="2284192" cy="1865653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2188571" y="4661977"/>
            <a:ext cx="2008776" cy="140170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5089800" y="4136697"/>
            <a:ext cx="1562759" cy="1716179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>
            <a:stCxn id="37" idx="3"/>
          </p:cNvCxnSpPr>
          <p:nvPr/>
        </p:nvCxnSpPr>
        <p:spPr>
          <a:xfrm flipV="1">
            <a:off x="5434209" y="1294832"/>
            <a:ext cx="1357698" cy="11296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stCxn id="43" idx="3"/>
            <a:endCxn id="8" idx="1"/>
          </p:cNvCxnSpPr>
          <p:nvPr/>
        </p:nvCxnSpPr>
        <p:spPr>
          <a:xfrm flipV="1">
            <a:off x="5148064" y="5190514"/>
            <a:ext cx="2508311" cy="110399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stCxn id="42" idx="3"/>
          </p:cNvCxnSpPr>
          <p:nvPr/>
        </p:nvCxnSpPr>
        <p:spPr>
          <a:xfrm flipV="1">
            <a:off x="5129638" y="2575948"/>
            <a:ext cx="3186903" cy="2645033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stCxn id="45" idx="3"/>
          </p:cNvCxnSpPr>
          <p:nvPr/>
        </p:nvCxnSpPr>
        <p:spPr>
          <a:xfrm>
            <a:off x="5363267" y="833168"/>
            <a:ext cx="1359822" cy="15913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V="1">
            <a:off x="5464801" y="4562788"/>
            <a:ext cx="1677866" cy="1179725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_DATA\AJ_DUMy\novy8\IMG_0269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78" y="1824070"/>
            <a:ext cx="957661" cy="91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290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3131840" y="432997"/>
            <a:ext cx="3746860" cy="92333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182880" indent="0">
              <a:spcBef>
                <a:spcPct val="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5400" b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defRPr>
            </a:lvl1pPr>
            <a:lvl2pPr marL="54864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22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09728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8988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 marL="166420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6pPr>
            <a:lvl7pPr marL="1965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7pPr>
            <a:lvl8pPr marL="228600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8pPr>
            <a:lvl9pPr marL="2587752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9pPr>
          </a:lstStyle>
          <a:p>
            <a:r>
              <a:rPr lang="cs-CZ" dirty="0" err="1"/>
              <a:t>Crossword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30649971"/>
              </p:ext>
            </p:extLst>
          </p:nvPr>
        </p:nvGraphicFramePr>
        <p:xfrm>
          <a:off x="2267744" y="2636912"/>
          <a:ext cx="6400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1.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2.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4.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5.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6.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7.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8.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9.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" name="Picture 2" descr="C:\Users\florianovar\AppData\Local\Microsoft\Windows\Temporary Internet Files\Content.IE5\QSN66JC7\MC900019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952" y="4031371"/>
            <a:ext cx="132033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florianovar\AppData\Local\Microsoft\Windows\Temporary Internet Files\Content.IE5\F1GJZC0T\MC9004413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181" y="432997"/>
            <a:ext cx="1207635" cy="120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_DATA\AJ_DUMy\novy8\IMG_025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278" y="1151160"/>
            <a:ext cx="1455936" cy="109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_DATA\AJ_DUMy\novy8\IMG_02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4193" y="2492896"/>
            <a:ext cx="163218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florianovar\AppData\Local\Microsoft\Windows\Temporary Internet Files\Content.IE5\FFK8QRPJ\MP9004394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8" y="4222456"/>
            <a:ext cx="1292169" cy="86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_DATA\AJ_DUMy\novy8\IMG_026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21" y="5609283"/>
            <a:ext cx="1303653" cy="97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8296118" y="3349383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5.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04391" y="169815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3.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89617" y="74882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2.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62736" y="157603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9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6805" y="508248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6.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67009" y="370368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8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347063" y="191882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7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1089" y="607173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9" name="Picture 3" descr="C:\Users\florianovar\AppData\Local\Microsoft\Windows\Temporary Internet Files\Content.IE5\L704ABJ7\MC9003838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032" y="1862879"/>
            <a:ext cx="843243" cy="119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3266504" y="194752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2" name="Picture 2" descr="C:\_DATA\AJ_DUMy\classroom_foto_hotovo\door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93" y="321897"/>
            <a:ext cx="1233842" cy="155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_DATA\AJ_DUMy\classroom_foto_hotovo\chalk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051" y="1440239"/>
            <a:ext cx="1607468" cy="102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2141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131840" y="432997"/>
            <a:ext cx="3746860" cy="92333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182880" indent="0">
              <a:spcBef>
                <a:spcPct val="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5400" b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defRPr>
            </a:lvl1pPr>
            <a:lvl2pPr marL="54864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22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09728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8988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 marL="166420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6pPr>
            <a:lvl7pPr marL="1965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7pPr>
            <a:lvl8pPr marL="228600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8pPr>
            <a:lvl9pPr marL="2587752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9pPr>
          </a:lstStyle>
          <a:p>
            <a:r>
              <a:rPr lang="cs-CZ" dirty="0" err="1"/>
              <a:t>Crossword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25312306"/>
              </p:ext>
            </p:extLst>
          </p:nvPr>
        </p:nvGraphicFramePr>
        <p:xfrm>
          <a:off x="2267744" y="2636912"/>
          <a:ext cx="6400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  <a:gridCol w="533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1.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2.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3.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4.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5.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6.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7.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8.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9.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8" name="Picture 2" descr="C:\Users\florianovar\AppData\Local\Microsoft\Windows\Temporary Internet Files\Content.IE5\QSN66JC7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952" y="4031371"/>
            <a:ext cx="132033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L704ABJ7\MC900383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032" y="1862879"/>
            <a:ext cx="843243" cy="119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florianovar\AppData\Local\Microsoft\Windows\Temporary Internet Files\Content.IE5\F1GJZC0T\MC9004413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181" y="432997"/>
            <a:ext cx="1207635" cy="120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_DATA\AJ_DUMy\novy8\IMG_025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278" y="1151160"/>
            <a:ext cx="1455936" cy="109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_DATA\AJ_DUMy\novy8\IMG_02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4193" y="2492896"/>
            <a:ext cx="1632181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florianovar\AppData\Local\Microsoft\Windows\Temporary Internet Files\Content.IE5\FFK8QRPJ\MP9004394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48" y="4222456"/>
            <a:ext cx="1292169" cy="86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_DATA\AJ_DUMy\novy8\IMG_0263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21" y="5609283"/>
            <a:ext cx="1303653" cy="97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8296118" y="3349383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5.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05270" y="174067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3.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89617" y="74882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2.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66504" y="194752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62736" y="157603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9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6805" y="508248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6.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767009" y="370368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8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347063" y="191882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7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1089" y="607173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8" name="Picture 2" descr="C:\_DATA\AJ_DUMy\classroom_foto_hotovo\door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93" y="321897"/>
            <a:ext cx="1233842" cy="155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_DATA\AJ_DUMy\classroom_foto_hotovo\chalks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051" y="1440239"/>
            <a:ext cx="1607468" cy="102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43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9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Zdroje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:</a:t>
            </a:r>
          </a:p>
          <a:p>
            <a:pPr marL="45720" indent="0">
              <a:buNone/>
            </a:pPr>
            <a:r>
              <a:rPr lang="cs-CZ" sz="29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www.office.microsoft.com</a:t>
            </a:r>
          </a:p>
          <a:p>
            <a:pPr marL="45720" indent="0">
              <a:buNone/>
            </a:pPr>
            <a:r>
              <a:rPr lang="cs-CZ" sz="2900" dirty="0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vlastní zdroje - fotografie</a:t>
            </a:r>
            <a:endParaRPr lang="cs-CZ" sz="2900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5277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 isContent="1"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rgbClr val="FFCCA6"/>
      </a:dk1>
      <a:lt1>
        <a:srgbClr val="FFE5D2"/>
      </a:lt1>
      <a:dk2>
        <a:srgbClr val="FFE5D2"/>
      </a:dk2>
      <a:lt2>
        <a:srgbClr val="FFB279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1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420</TotalTime>
  <Words>484</Words>
  <Application>Microsoft Office PowerPoint</Application>
  <PresentationFormat>Předvádění na obrazovce (4:3)</PresentationFormat>
  <Paragraphs>171</Paragraphs>
  <Slides>22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Aerodynamika</vt:lpstr>
      <vt:lpstr>1_Aerodynamika</vt:lpstr>
      <vt:lpstr>Prezentace aplikace PowerPoint</vt:lpstr>
      <vt:lpstr>Prezentace aplikace PowerPoint</vt:lpstr>
      <vt:lpstr>Prezentace aplikace PowerPoint</vt:lpstr>
      <vt:lpstr>whiteboard</vt:lpstr>
      <vt:lpstr>desk</vt:lpstr>
      <vt:lpstr>chair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Classroom</dc:title>
  <dc:creator>Renata Florianová</dc:creator>
  <cp:lastModifiedBy>Renata Florianová</cp:lastModifiedBy>
  <cp:revision>59</cp:revision>
  <dcterms:created xsi:type="dcterms:W3CDTF">2013-01-13T17:41:22Z</dcterms:created>
  <dcterms:modified xsi:type="dcterms:W3CDTF">2013-02-24T11:15:34Z</dcterms:modified>
</cp:coreProperties>
</file>