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58" r:id="rId13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vyhledává na mapách, na internetu, v učebnicích.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168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71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8009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303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022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Výrazy zapisuj do políček, ve žlutých políčkách se skrývá</a:t>
            </a:r>
            <a:r>
              <a:rPr lang="cs-CZ" baseline="0" dirty="0" smtClean="0"/>
              <a:t> tajenka (1. – 11.).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285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68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Naše </a:t>
            </a:r>
            <a:r>
              <a:rPr lang="cs-CZ" sz="1500" dirty="0" err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přírodní poměry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internet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Česká "</a:t>
            </a:r>
            <a:r>
              <a:rPr lang="cs-CZ" b="1" dirty="0" err="1" smtClean="0">
                <a:solidFill>
                  <a:srgbClr val="FF0000"/>
                </a:solidFill>
              </a:rPr>
              <a:t>nej</a:t>
            </a:r>
            <a:r>
              <a:rPr lang="cs-CZ" b="1" dirty="0" smtClean="0">
                <a:solidFill>
                  <a:srgbClr val="FF0000"/>
                </a:solidFill>
              </a:rPr>
              <a:t>"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1. Nejnižší naměřená teplota: -42,2°C</a:t>
            </a:r>
            <a:br>
              <a:rPr lang="cs-CZ" b="1" dirty="0" smtClean="0"/>
            </a:br>
            <a:r>
              <a:rPr lang="cs-CZ" b="1" dirty="0" smtClean="0"/>
              <a:t>2. Nejdelší řeka: 433 km</a:t>
            </a:r>
            <a:endParaRPr lang="cs-CZ" b="1" dirty="0"/>
          </a:p>
        </p:txBody>
      </p:sp>
      <p:sp>
        <p:nvSpPr>
          <p:cNvPr id="21" name="Zástupný symbol pro obsah 20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b="1" dirty="0" smtClean="0"/>
              <a:t>1.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2.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096229"/>
              </p:ext>
            </p:extLst>
          </p:nvPr>
        </p:nvGraphicFramePr>
        <p:xfrm>
          <a:off x="1523999" y="2492896"/>
          <a:ext cx="6096002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V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633900"/>
              </p:ext>
            </p:extLst>
          </p:nvPr>
        </p:nvGraphicFramePr>
        <p:xfrm>
          <a:off x="1524000" y="4365104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8148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3. Nejrozsáhlejší pohoří</a:t>
            </a:r>
            <a:br>
              <a:rPr lang="cs-CZ" b="1" dirty="0" smtClean="0"/>
            </a:br>
            <a:r>
              <a:rPr lang="cs-CZ" b="1" dirty="0" smtClean="0"/>
              <a:t>4. Nejnižší bod 117 metrů nad mořem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3.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715397"/>
              </p:ext>
            </p:extLst>
          </p:nvPr>
        </p:nvGraphicFramePr>
        <p:xfrm>
          <a:off x="1524000" y="2420888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256112"/>
              </p:ext>
            </p:extLst>
          </p:nvPr>
        </p:nvGraphicFramePr>
        <p:xfrm>
          <a:off x="1524001" y="4725144"/>
          <a:ext cx="6095999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2252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/>
              <a:t>5</a:t>
            </a:r>
            <a:r>
              <a:rPr lang="cs-CZ" b="1" dirty="0" smtClean="0"/>
              <a:t>. Nejvyšší naměřená teplota 40,2 °C</a:t>
            </a:r>
            <a:br>
              <a:rPr lang="cs-CZ" b="1" dirty="0" smtClean="0"/>
            </a:br>
            <a:r>
              <a:rPr lang="cs-CZ" b="1" dirty="0" smtClean="0"/>
              <a:t>6. Nejsušší oblast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6.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652967"/>
              </p:ext>
            </p:extLst>
          </p:nvPr>
        </p:nvGraphicFramePr>
        <p:xfrm>
          <a:off x="1524000" y="2276872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042106"/>
              </p:ext>
            </p:extLst>
          </p:nvPr>
        </p:nvGraphicFramePr>
        <p:xfrm>
          <a:off x="1524001" y="4437112"/>
          <a:ext cx="6095999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O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6421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7. Nejvyšší hora</a:t>
            </a:r>
            <a:br>
              <a:rPr lang="cs-CZ" b="1" dirty="0" smtClean="0"/>
            </a:br>
            <a:r>
              <a:rPr lang="cs-CZ" b="1" dirty="0" smtClean="0"/>
              <a:t>8. Největší nížina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7.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505165"/>
              </p:ext>
            </p:extLst>
          </p:nvPr>
        </p:nvGraphicFramePr>
        <p:xfrm>
          <a:off x="1524000" y="2492896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117125"/>
              </p:ext>
            </p:extLst>
          </p:nvPr>
        </p:nvGraphicFramePr>
        <p:xfrm>
          <a:off x="1524000" y="4653136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1166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9. Nejhlubší propast</a:t>
            </a:r>
            <a:br>
              <a:rPr lang="cs-CZ" b="1" dirty="0" smtClean="0"/>
            </a:br>
            <a:r>
              <a:rPr lang="cs-CZ" b="1" dirty="0" smtClean="0"/>
              <a:t>10. Největší vodní plocha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9.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504512"/>
              </p:ext>
            </p:extLst>
          </p:nvPr>
        </p:nvGraphicFramePr>
        <p:xfrm>
          <a:off x="1835696" y="2564904"/>
          <a:ext cx="6096000" cy="914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Á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485909"/>
              </p:ext>
            </p:extLst>
          </p:nvPr>
        </p:nvGraphicFramePr>
        <p:xfrm>
          <a:off x="1763688" y="4293096"/>
          <a:ext cx="6096000" cy="18288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H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026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11. Nejvíce srážek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11.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88227"/>
              </p:ext>
            </p:extLst>
          </p:nvPr>
        </p:nvGraphicFramePr>
        <p:xfrm>
          <a:off x="1403648" y="3429000"/>
          <a:ext cx="6096000" cy="18288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E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2103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Litvínovice		8. Polabí		</a:t>
            </a:r>
          </a:p>
          <a:p>
            <a:r>
              <a:rPr lang="cs-CZ" b="1" dirty="0" smtClean="0"/>
              <a:t>2. Vltava			9. Hranická</a:t>
            </a:r>
          </a:p>
          <a:p>
            <a:r>
              <a:rPr lang="cs-CZ" b="1" dirty="0" smtClean="0"/>
              <a:t>3. Šumava		10. Přehrada Lipno</a:t>
            </a:r>
          </a:p>
          <a:p>
            <a:r>
              <a:rPr lang="cs-CZ" b="1" dirty="0" smtClean="0"/>
              <a:t>4. Hřensko		11. Jizerské hory</a:t>
            </a:r>
          </a:p>
          <a:p>
            <a:r>
              <a:rPr lang="cs-CZ" b="1" dirty="0" smtClean="0"/>
              <a:t>5. Praha</a:t>
            </a:r>
          </a:p>
          <a:p>
            <a:r>
              <a:rPr lang="cs-CZ" b="1" dirty="0" smtClean="0"/>
              <a:t>6. Žatecko</a:t>
            </a:r>
          </a:p>
          <a:p>
            <a:r>
              <a:rPr lang="cs-CZ" b="1" dirty="0" smtClean="0"/>
              <a:t>7. Sněžka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5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227346"/>
              </p:ext>
            </p:extLst>
          </p:nvPr>
        </p:nvGraphicFramePr>
        <p:xfrm>
          <a:off x="1524001" y="3058160"/>
          <a:ext cx="6095999" cy="18288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N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A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Š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E</a:t>
                      </a:r>
                      <a:endParaRPr lang="cs-CZ" sz="54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R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E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K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O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R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D</a:t>
                      </a:r>
                      <a:endParaRPr lang="cs-CZ" sz="5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Y</a:t>
                      </a:r>
                      <a:endParaRPr lang="cs-CZ" sz="5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3294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347</Words>
  <Application>Microsoft Office PowerPoint</Application>
  <PresentationFormat>Předvádění na obrazovce (4:3)</PresentationFormat>
  <Paragraphs>116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Česká "nej"</vt:lpstr>
      <vt:lpstr>1. Nejnižší naměřená teplota: -42,2°C 2. Nejdelší řeka: 433 km</vt:lpstr>
      <vt:lpstr>3. Nejrozsáhlejší pohoří 4. Nejnižší bod 117 metrů nad mořem </vt:lpstr>
      <vt:lpstr>5. Nejvyšší naměřená teplota 40,2 °C 6. Nejsušší oblast</vt:lpstr>
      <vt:lpstr>7. Nejvyšší hora 8. Největší nížina</vt:lpstr>
      <vt:lpstr>9. Nejhlubší propast 10. Největší vodní plocha</vt:lpstr>
      <vt:lpstr>11. Nejvíce srážek</vt:lpstr>
      <vt:lpstr>Řešení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2003-01-01T03:21:03Z</dcterms:modified>
</cp:coreProperties>
</file>