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9" r:id="rId7"/>
    <p:sldId id="270" r:id="rId8"/>
    <p:sldId id="268" r:id="rId9"/>
    <p:sldId id="27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VY_32_INOVACE_02_Formování Československé republiky ve 20. letech 20. století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Formování Československé republiky ve 20. letech 20. století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VY_32_INOVACE_02_Formování Československé republiky ve 20. letech 20. století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Formování Československé republiky ve 20. letech 20. století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631371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450479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Formování Československé republiky ve 20. letech 20. století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b="1" dirty="0" smtClean="0"/>
              <a:t>ČSR vznikla při rozpadu Rakouska-Uherska 28.10.1918 </a:t>
            </a:r>
          </a:p>
          <a:p>
            <a:r>
              <a:rPr lang="cs-CZ" b="1" dirty="0" smtClean="0"/>
              <a:t>o</a:t>
            </a:r>
            <a:r>
              <a:rPr lang="cs-CZ" b="1" dirty="0" smtClean="0"/>
              <a:t>d </a:t>
            </a:r>
            <a:r>
              <a:rPr lang="cs-CZ" b="1" dirty="0" smtClean="0"/>
              <a:t>začátku budována jako parlamentní demokracie</a:t>
            </a:r>
          </a:p>
          <a:p>
            <a:r>
              <a:rPr lang="cs-CZ" b="1" dirty="0" smtClean="0"/>
              <a:t>prezidentem zvolen </a:t>
            </a:r>
            <a:r>
              <a:rPr lang="cs-CZ" b="1" dirty="0" smtClean="0">
                <a:solidFill>
                  <a:srgbClr val="FF0000"/>
                </a:solidFill>
              </a:rPr>
              <a:t>Tomáš Garrigue Masaryk</a:t>
            </a:r>
            <a:r>
              <a:rPr lang="cs-CZ" b="1" dirty="0" smtClean="0"/>
              <a:t>, předsedou vlády </a:t>
            </a:r>
            <a:r>
              <a:rPr lang="cs-CZ" b="1" dirty="0" smtClean="0">
                <a:solidFill>
                  <a:srgbClr val="FF0000"/>
                </a:solidFill>
              </a:rPr>
              <a:t>Karel Kramář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72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b="1" dirty="0" smtClean="0"/>
              <a:t>v</a:t>
            </a:r>
            <a:r>
              <a:rPr lang="cs-CZ" b="1" dirty="0" smtClean="0"/>
              <a:t> </a:t>
            </a:r>
            <a:r>
              <a:rPr lang="cs-CZ" b="1" dirty="0" smtClean="0"/>
              <a:t>roce 1920 nové volby do parlamentu – vyhrála soc. demokracie (předseda vlády V. </a:t>
            </a:r>
            <a:r>
              <a:rPr lang="cs-CZ" b="1" dirty="0" err="1" smtClean="0"/>
              <a:t>Tusar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ak </a:t>
            </a:r>
            <a:r>
              <a:rPr lang="cs-CZ" b="1" dirty="0" smtClean="0"/>
              <a:t>nastoupila úřednická vláda (Švehla)</a:t>
            </a:r>
          </a:p>
          <a:p>
            <a:r>
              <a:rPr lang="cs-CZ" b="1" dirty="0" smtClean="0"/>
              <a:t>29.2.1920 přijata ústava francouzského typu (politika ČSR pod silným francouzským vlivem)</a:t>
            </a:r>
          </a:p>
          <a:p>
            <a:r>
              <a:rPr lang="cs-CZ" b="1" dirty="0" smtClean="0"/>
              <a:t>ČSR složena z Čech, Moravy, Slovenska a Podkarpatské Rusi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2073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Problémy nové republiky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Národnostní problémy</a:t>
            </a:r>
          </a:p>
          <a:p>
            <a:r>
              <a:rPr lang="cs-CZ" b="1" dirty="0" smtClean="0"/>
              <a:t>v</a:t>
            </a:r>
            <a:r>
              <a:rPr lang="cs-CZ" b="1" dirty="0" smtClean="0"/>
              <a:t> </a:t>
            </a:r>
            <a:r>
              <a:rPr lang="cs-CZ" b="1" dirty="0" smtClean="0"/>
              <a:t>ČSR silné národnostní menšiny – hlavně německá – pokusy o odtržení pohraničních oblastí – potlačeny vojskem</a:t>
            </a:r>
          </a:p>
          <a:p>
            <a:r>
              <a:rPr lang="cs-CZ" b="1" dirty="0" smtClean="0"/>
              <a:t>d</a:t>
            </a:r>
            <a:r>
              <a:rPr lang="cs-CZ" b="1" dirty="0" smtClean="0"/>
              <a:t>alší </a:t>
            </a:r>
            <a:r>
              <a:rPr lang="cs-CZ" b="1" dirty="0" smtClean="0"/>
              <a:t>spory i s Maďarskem a Polskem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Hospodářské problémy</a:t>
            </a:r>
          </a:p>
          <a:p>
            <a:r>
              <a:rPr lang="cs-CZ" b="1" dirty="0" smtClean="0"/>
              <a:t>r</a:t>
            </a:r>
            <a:r>
              <a:rPr lang="cs-CZ" b="1" dirty="0" smtClean="0"/>
              <a:t>ozdíly </a:t>
            </a:r>
            <a:r>
              <a:rPr lang="cs-CZ" b="1" dirty="0" smtClean="0"/>
              <a:t>mezi  vyspělými Čechami a Moravou a zaostalejšími Slovenskem a Podkarpatskou Rusí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4601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Sociální problémy</a:t>
            </a:r>
          </a:p>
          <a:p>
            <a:r>
              <a:rPr lang="cs-CZ" b="1" dirty="0" smtClean="0"/>
              <a:t>b</a:t>
            </a:r>
            <a:r>
              <a:rPr lang="cs-CZ" b="1" dirty="0" smtClean="0"/>
              <a:t>udování </a:t>
            </a:r>
            <a:r>
              <a:rPr lang="cs-CZ" b="1" dirty="0" smtClean="0"/>
              <a:t>hospodářství – nezaměstnanost – demonstrace, hladové bouře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oté </a:t>
            </a:r>
            <a:r>
              <a:rPr lang="cs-CZ" b="1" dirty="0" smtClean="0"/>
              <a:t>uklidnění</a:t>
            </a:r>
          </a:p>
          <a:p>
            <a:r>
              <a:rPr lang="cs-CZ" b="1" dirty="0" smtClean="0"/>
              <a:t>d</a:t>
            </a:r>
            <a:r>
              <a:rPr lang="cs-CZ" b="1" dirty="0" smtClean="0"/>
              <a:t>uben </a:t>
            </a:r>
            <a:r>
              <a:rPr lang="cs-CZ" b="1" dirty="0" smtClean="0"/>
              <a:t>1919 – zákon o pozemkové reformě</a:t>
            </a:r>
          </a:p>
          <a:p>
            <a:r>
              <a:rPr lang="cs-CZ" b="1" dirty="0" smtClean="0"/>
              <a:t>j</a:t>
            </a:r>
            <a:r>
              <a:rPr lang="cs-CZ" b="1" dirty="0" smtClean="0"/>
              <a:t>aro </a:t>
            </a:r>
            <a:r>
              <a:rPr lang="cs-CZ" b="1" dirty="0" smtClean="0"/>
              <a:t>1919 – měnová reforma – odluka od rakouské měny (autor ministr financí Alois Rašín)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6167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Politické strany ČSR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Agrární (A. Švehla, R. Beran)</a:t>
            </a:r>
          </a:p>
          <a:p>
            <a:r>
              <a:rPr lang="cs-CZ" b="1" dirty="0" smtClean="0"/>
              <a:t>ČSSD (B. Šmeral, V. </a:t>
            </a:r>
            <a:r>
              <a:rPr lang="cs-CZ" b="1" dirty="0" err="1" smtClean="0"/>
              <a:t>Tusar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Národní socialisté (V. Klofáč, E. Beneš)</a:t>
            </a:r>
          </a:p>
          <a:p>
            <a:r>
              <a:rPr lang="cs-CZ" b="1" dirty="0" smtClean="0"/>
              <a:t>Národní demokraté (</a:t>
            </a:r>
            <a:r>
              <a:rPr lang="cs-CZ" b="1" dirty="0" err="1" smtClean="0"/>
              <a:t>K.Kramář</a:t>
            </a:r>
            <a:r>
              <a:rPr lang="cs-CZ" b="1" dirty="0" smtClean="0"/>
              <a:t>, A. Rašín)</a:t>
            </a:r>
          </a:p>
          <a:p>
            <a:r>
              <a:rPr lang="cs-CZ" b="1" dirty="0" smtClean="0"/>
              <a:t>Lidovci (J. Šrámek)</a:t>
            </a:r>
          </a:p>
          <a:p>
            <a:r>
              <a:rPr lang="cs-CZ" b="1" dirty="0" smtClean="0"/>
              <a:t>KSČ (K. Gottwald)</a:t>
            </a:r>
          </a:p>
          <a:p>
            <a:r>
              <a:rPr lang="cs-CZ" b="1" dirty="0" err="1" smtClean="0"/>
              <a:t>Hľinkova</a:t>
            </a:r>
            <a:r>
              <a:rPr lang="cs-CZ" b="1" dirty="0" smtClean="0"/>
              <a:t> </a:t>
            </a:r>
            <a:r>
              <a:rPr lang="cs-CZ" b="1" dirty="0" err="1" smtClean="0"/>
              <a:t>ľudová</a:t>
            </a:r>
            <a:r>
              <a:rPr lang="cs-CZ" b="1" dirty="0" smtClean="0"/>
              <a:t> strana (Hlinka, Tiso)</a:t>
            </a:r>
          </a:p>
          <a:p>
            <a:r>
              <a:rPr lang="cs-CZ" b="1" dirty="0" smtClean="0"/>
              <a:t>DNSAP (později SdP) – sudetští Němci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801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</a:t>
            </a:r>
            <a:r>
              <a:rPr lang="cs-CZ" b="1" dirty="0" smtClean="0"/>
              <a:t>liv </a:t>
            </a:r>
            <a:r>
              <a:rPr lang="cs-CZ" b="1" dirty="0" smtClean="0"/>
              <a:t>na politickou situaci v ČSR měla i tzv. </a:t>
            </a:r>
            <a:r>
              <a:rPr lang="cs-CZ" b="1" dirty="0" smtClean="0">
                <a:solidFill>
                  <a:srgbClr val="FF0000"/>
                </a:solidFill>
              </a:rPr>
              <a:t>„hradní skupina“ </a:t>
            </a:r>
            <a:r>
              <a:rPr lang="cs-CZ" b="1" dirty="0" smtClean="0"/>
              <a:t>– neformální skupina kolem prezidenta Masaryka (např. Karel Čapek)</a:t>
            </a:r>
          </a:p>
          <a:p>
            <a:r>
              <a:rPr lang="cs-CZ" b="1" dirty="0" smtClean="0"/>
              <a:t>v</a:t>
            </a:r>
            <a:r>
              <a:rPr lang="cs-CZ" b="1" dirty="0" smtClean="0"/>
              <a:t>elký </a:t>
            </a:r>
            <a:r>
              <a:rPr lang="cs-CZ" b="1" dirty="0" smtClean="0"/>
              <a:t>vliv i velkopodnikatelé, banky (Živnobanka)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6582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byl prvním předsedou vlády ČSR?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Který evropský stát byl vzorem pro formování ČSR?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Které historické země tvořily ČSR?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Jmenuj alespoň 3 velké politické strany?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byla největší národnostní menšina v ČSR?</a:t>
            </a:r>
          </a:p>
        </p:txBody>
      </p:sp>
    </p:spTree>
    <p:extLst>
      <p:ext uri="{BB962C8B-B14F-4D97-AF65-F5344CB8AC3E}">
        <p14:creationId xmlns:p14="http://schemas.microsoft.com/office/powerpoint/2010/main" xmlns="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747</TotalTime>
  <Words>412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Snímek 3</vt:lpstr>
      <vt:lpstr>Snímek 4</vt:lpstr>
      <vt:lpstr>Snímek 5</vt:lpstr>
      <vt:lpstr>Problémy nové republiky</vt:lpstr>
      <vt:lpstr>Snímek 7</vt:lpstr>
      <vt:lpstr>Politické strany ČSR</vt:lpstr>
      <vt:lpstr>Snímek 9</vt:lpstr>
      <vt:lpstr>Otázky k procvičení: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U1</cp:lastModifiedBy>
  <cp:revision>65</cp:revision>
  <dcterms:created xsi:type="dcterms:W3CDTF">2011-11-09T14:01:04Z</dcterms:created>
  <dcterms:modified xsi:type="dcterms:W3CDTF">2013-02-24T16:44:03Z</dcterms:modified>
</cp:coreProperties>
</file>