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VY_32_INOVACE_03_Nástup fašismu v Itálii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Nástup fašismu v Itálii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VY_32_INOVACE_03_Nástup fašismu v Itálii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Nástup fašismu v Itálii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27726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50479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Nástup fašismu v Itálii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Fašismus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Totalitní politický směr v 20. – 40. letech 20. století</a:t>
            </a:r>
          </a:p>
          <a:p>
            <a:pPr marL="0" indent="0">
              <a:buNone/>
            </a:pPr>
            <a:r>
              <a:rPr lang="cs-CZ" b="1" dirty="0" smtClean="0"/>
              <a:t>Základní rysy: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Vypjatý nacionalismus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Vůdcovský princip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Kult silného jedince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Militarismus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Potlačení demokracie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379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 smtClean="0"/>
              <a:t>Fašismus poprvé vznikl v Itálii</a:t>
            </a:r>
          </a:p>
          <a:p>
            <a:r>
              <a:rPr lang="cs-CZ" b="1" dirty="0" smtClean="0"/>
              <a:t>Jeho vznik inicioval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Benito Mussolini (1883 – 1945)</a:t>
            </a:r>
          </a:p>
          <a:p>
            <a:pPr algn="just"/>
            <a:r>
              <a:rPr lang="cs-CZ" b="1" dirty="0" smtClean="0"/>
              <a:t>Původně novinář</a:t>
            </a:r>
          </a:p>
          <a:p>
            <a:pPr algn="just"/>
            <a:r>
              <a:rPr lang="cs-CZ" b="1" dirty="0" smtClean="0"/>
              <a:t>Chtěl obnovit slávu Římského impéria</a:t>
            </a:r>
          </a:p>
          <a:p>
            <a:pPr algn="just"/>
            <a:r>
              <a:rPr lang="cs-CZ" b="1" dirty="0"/>
              <a:t>1919 zakládá </a:t>
            </a:r>
            <a:r>
              <a:rPr lang="cs-CZ" b="1" dirty="0" err="1"/>
              <a:t>Fasci</a:t>
            </a:r>
            <a:r>
              <a:rPr lang="cs-CZ" b="1" dirty="0"/>
              <a:t> </a:t>
            </a:r>
            <a:r>
              <a:rPr lang="cs-CZ" b="1" dirty="0" err="1"/>
              <a:t>italiani</a:t>
            </a:r>
            <a:r>
              <a:rPr lang="cs-CZ" b="1" dirty="0"/>
              <a:t> di </a:t>
            </a:r>
            <a:r>
              <a:rPr lang="cs-CZ" b="1" dirty="0" err="1" smtClean="0"/>
              <a:t>combattimento</a:t>
            </a:r>
            <a:r>
              <a:rPr lang="cs-CZ" b="1" dirty="0" smtClean="0"/>
              <a:t> (Bojové svazky)</a:t>
            </a:r>
          </a:p>
          <a:p>
            <a:pPr algn="just"/>
            <a:r>
              <a:rPr lang="cs-CZ" b="1" dirty="0" smtClean="0"/>
              <a:t>1921 </a:t>
            </a:r>
            <a:r>
              <a:rPr lang="cs-CZ" b="1" dirty="0"/>
              <a:t>se mění na Partito </a:t>
            </a:r>
            <a:r>
              <a:rPr lang="cs-CZ" b="1" dirty="0" err="1"/>
              <a:t>nazionale</a:t>
            </a:r>
            <a:r>
              <a:rPr lang="cs-CZ" b="1" dirty="0"/>
              <a:t> </a:t>
            </a:r>
            <a:r>
              <a:rPr lang="cs-CZ" b="1" dirty="0" err="1"/>
              <a:t>fascista</a:t>
            </a:r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69850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Převzetí moci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28.10.1922 Mussolini uspořádal </a:t>
            </a:r>
            <a:r>
              <a:rPr lang="cs-CZ" b="1" dirty="0" smtClean="0">
                <a:solidFill>
                  <a:srgbClr val="FF0000"/>
                </a:solidFill>
              </a:rPr>
              <a:t>Pochod na Řím</a:t>
            </a:r>
            <a:r>
              <a:rPr lang="cs-CZ" b="1" dirty="0" smtClean="0"/>
              <a:t> – nátlaková akce</a:t>
            </a:r>
          </a:p>
          <a:p>
            <a:r>
              <a:rPr lang="cs-CZ" b="1" dirty="0" smtClean="0"/>
              <a:t>Král Viktor Emanuel III. ho jmenoval ministerským předsedou</a:t>
            </a:r>
          </a:p>
          <a:p>
            <a:r>
              <a:rPr lang="cs-CZ" b="1" dirty="0" smtClean="0"/>
              <a:t>1922 – 1926 – tzv. </a:t>
            </a:r>
            <a:r>
              <a:rPr lang="cs-CZ" b="1" dirty="0" smtClean="0">
                <a:solidFill>
                  <a:srgbClr val="FF0000"/>
                </a:solidFill>
              </a:rPr>
              <a:t>„období zákonné diktatury“</a:t>
            </a:r>
          </a:p>
          <a:p>
            <a:r>
              <a:rPr lang="cs-CZ" b="1" dirty="0" smtClean="0"/>
              <a:t>Fašisté vládnou spolu s nefašistickými ministry, ale dochází k útokům na demokraty, zastrašování, vraždám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27719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Fašistická diktatura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Zahájena 1926</a:t>
            </a:r>
          </a:p>
          <a:p>
            <a:r>
              <a:rPr lang="cs-CZ" b="1" dirty="0" smtClean="0"/>
              <a:t>Zakázány ostatní politické strany</a:t>
            </a:r>
          </a:p>
          <a:p>
            <a:r>
              <a:rPr lang="cs-CZ" b="1" dirty="0" smtClean="0"/>
              <a:t>Teror proti opozici (vraždy, popravy …)</a:t>
            </a:r>
          </a:p>
          <a:p>
            <a:r>
              <a:rPr lang="cs-CZ" b="1" dirty="0" smtClean="0"/>
              <a:t>Cenzura tisku</a:t>
            </a:r>
          </a:p>
          <a:p>
            <a:r>
              <a:rPr lang="cs-CZ" b="1" dirty="0" smtClean="0"/>
              <a:t>Posílena politická policie</a:t>
            </a:r>
          </a:p>
          <a:p>
            <a:r>
              <a:rPr lang="cs-CZ" b="1" dirty="0" smtClean="0"/>
              <a:t>Přeorganizován průmysl (tzv. korporace) aby mohl být ovládán vládou</a:t>
            </a:r>
          </a:p>
          <a:p>
            <a:r>
              <a:rPr lang="cs-CZ" b="1" dirty="0" smtClean="0"/>
              <a:t>Mussolini má titul „duce“ (= vůdce)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34056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Militaristická politika fašistů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Mussolini snil o obnovení Římského impéria – podpora dobyvačných válek</a:t>
            </a:r>
          </a:p>
          <a:p>
            <a:r>
              <a:rPr lang="cs-CZ" b="1" dirty="0" smtClean="0"/>
              <a:t>1935 – útok na </a:t>
            </a:r>
            <a:r>
              <a:rPr lang="cs-CZ" b="1" dirty="0" smtClean="0">
                <a:solidFill>
                  <a:srgbClr val="FF0000"/>
                </a:solidFill>
              </a:rPr>
              <a:t>Habeš</a:t>
            </a:r>
            <a:r>
              <a:rPr lang="cs-CZ" b="1" dirty="0" smtClean="0"/>
              <a:t> (dnešní Etiopie)</a:t>
            </a:r>
          </a:p>
          <a:p>
            <a:r>
              <a:rPr lang="cs-CZ" b="1" dirty="0" smtClean="0"/>
              <a:t>Před 2. sv. válkou uzavřeno spojenectví s Německem (tzv. „osa“)</a:t>
            </a:r>
          </a:p>
          <a:p>
            <a:r>
              <a:rPr lang="cs-CZ" b="1" dirty="0" smtClean="0"/>
              <a:t>Společný postup ve válce – Itálie útočí v oblasti Středomoří („Mare </a:t>
            </a:r>
            <a:r>
              <a:rPr lang="cs-CZ" b="1" dirty="0" err="1" smtClean="0"/>
              <a:t>Nostrum</a:t>
            </a:r>
            <a:r>
              <a:rPr lang="cs-CZ" b="1" dirty="0" smtClean="0"/>
              <a:t>“ = Naše moře), ale s minimálními úspěchy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47960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italského fašismu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25.7.1943 Mussolini zatčen a uvězněn – </a:t>
            </a:r>
            <a:r>
              <a:rPr lang="cs-CZ" b="1" dirty="0" smtClean="0">
                <a:solidFill>
                  <a:srgbClr val="FF0000"/>
                </a:solidFill>
              </a:rPr>
              <a:t>pád italského fašismu</a:t>
            </a:r>
            <a:r>
              <a:rPr lang="cs-CZ" b="1" dirty="0" smtClean="0"/>
              <a:t> – 3.9.1943 podepsána kapitulace</a:t>
            </a:r>
          </a:p>
          <a:p>
            <a:r>
              <a:rPr lang="cs-CZ" b="1" dirty="0" smtClean="0"/>
              <a:t>Mussolini osvobozen německým komandem, stává se hlavou loutkové </a:t>
            </a:r>
            <a:r>
              <a:rPr lang="cs-CZ" b="1" dirty="0" smtClean="0">
                <a:solidFill>
                  <a:srgbClr val="FF0000"/>
                </a:solidFill>
              </a:rPr>
              <a:t>Italské sociální republiky</a:t>
            </a:r>
            <a:r>
              <a:rPr lang="cs-CZ" b="1" dirty="0" smtClean="0"/>
              <a:t> na severu Itálie</a:t>
            </a:r>
          </a:p>
          <a:p>
            <a:r>
              <a:rPr lang="cs-CZ" b="1" dirty="0" smtClean="0"/>
              <a:t>28.4.1945 zadržen italskými partyzány a </a:t>
            </a:r>
            <a:r>
              <a:rPr lang="cs-CZ" b="1" dirty="0" smtClean="0">
                <a:solidFill>
                  <a:srgbClr val="FF0000"/>
                </a:solidFill>
              </a:rPr>
              <a:t>popraven</a:t>
            </a:r>
            <a:r>
              <a:rPr lang="cs-CZ" b="1" dirty="0" smtClean="0"/>
              <a:t> v Miláně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31161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jmenoval muž, který nastolil v Itálii fašistickou diktaturu?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jmenovala nátlaková akce, díky níž se fašisté stali vládní stranou?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Charakterizuj rysy fašistické diktatury v Itálii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Pokus se vysvětlit pojem loutkový stát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Jakou africkou zemi Itálie napadla v r. 1935?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776</TotalTime>
  <Words>402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Fašismus</vt:lpstr>
      <vt:lpstr>Prezentace aplikace PowerPoint</vt:lpstr>
      <vt:lpstr>Převzetí moci</vt:lpstr>
      <vt:lpstr>Fašistická diktatura</vt:lpstr>
      <vt:lpstr>Militaristická politika fašistů</vt:lpstr>
      <vt:lpstr>Konec italského fašismu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68</cp:revision>
  <dcterms:created xsi:type="dcterms:W3CDTF">2011-11-09T14:01:04Z</dcterms:created>
  <dcterms:modified xsi:type="dcterms:W3CDTF">2012-08-26T15:20:47Z</dcterms:modified>
</cp:coreProperties>
</file>