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8B4FF-FDC0-4AFF-95B6-E020136FB82E}">
          <p14:sldIdLst>
            <p14:sldId id="256"/>
            <p14:sldId id="257"/>
            <p14:sldId id="258"/>
            <p14:sldId id="266"/>
            <p14:sldId id="267"/>
            <p14:sldId id="268"/>
            <p14:sldId id="269"/>
            <p14:sldId id="270"/>
            <p14:sldId id="271"/>
            <p14:sldId id="272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2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VY_32_INOVACE_04_Vláda Marie Terezie a Josefa II.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Vláda Marie Terezie a Josefa II.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VY_32_INOVACE_04_Vláda Marie Terezie a Josefa II.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Vláda Marie Terezie a Josefa II.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31465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9720607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</a:t>
                      </a:r>
                      <a:r>
                        <a:rPr lang="cs-CZ" baseline="0" dirty="0" smtClean="0"/>
                        <a:t>11)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Vláda Marie Terezie a Josefa II.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1740 zemřel císař </a:t>
            </a:r>
            <a:r>
              <a:rPr lang="cs-CZ" b="1" dirty="0" smtClean="0">
                <a:solidFill>
                  <a:srgbClr val="FF0000"/>
                </a:solidFill>
              </a:rPr>
              <a:t>Karel VI. </a:t>
            </a:r>
            <a:r>
              <a:rPr lang="cs-CZ" b="1" dirty="0" smtClean="0"/>
              <a:t>bez mužského dědice – tím vymřel habsburský rod po meči</a:t>
            </a:r>
          </a:p>
          <a:p>
            <a:r>
              <a:rPr lang="cs-CZ" b="1" dirty="0" smtClean="0"/>
              <a:t>Již 1713 vydal </a:t>
            </a:r>
            <a:r>
              <a:rPr lang="cs-CZ" b="1" dirty="0" smtClean="0">
                <a:solidFill>
                  <a:srgbClr val="FF0000"/>
                </a:solidFill>
              </a:rPr>
              <a:t>Pragmatickou sankci </a:t>
            </a:r>
            <a:r>
              <a:rPr lang="cs-CZ" b="1" dirty="0" smtClean="0"/>
              <a:t>– podle ní v případě této situace dědí trůn nejstarší dcera</a:t>
            </a:r>
          </a:p>
          <a:p>
            <a:r>
              <a:rPr lang="cs-CZ" b="1" dirty="0" smtClean="0"/>
              <a:t>Tímto na trůn nastoupila jako císařovna Marie Terezie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3785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Terezie (1717 – 1780)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Arcivévodkyně rakouská, královna uherská a česká</a:t>
            </a:r>
          </a:p>
          <a:p>
            <a:r>
              <a:rPr lang="cs-CZ" b="1" dirty="0" smtClean="0"/>
              <a:t>Její manžel byl František Štěpán Lotrinský – založili </a:t>
            </a:r>
            <a:r>
              <a:rPr lang="cs-CZ" b="1" dirty="0" smtClean="0">
                <a:solidFill>
                  <a:srgbClr val="FF0000"/>
                </a:solidFill>
              </a:rPr>
              <a:t>habsbursko-lotrinskou dynastii</a:t>
            </a:r>
          </a:p>
          <a:p>
            <a:r>
              <a:rPr lang="cs-CZ" b="1" dirty="0" smtClean="0"/>
              <a:t>Vládla v duchu osvícenského absolutismu</a:t>
            </a:r>
          </a:p>
          <a:p>
            <a:r>
              <a:rPr lang="cs-CZ" b="1" dirty="0" smtClean="0"/>
              <a:t>Vysoce vzdělaná, chápala nutnost reforem zaostávající říše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Reformy Marie Terezie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Stálá armáda, stavba pevností</a:t>
            </a:r>
          </a:p>
          <a:p>
            <a:r>
              <a:rPr lang="cs-CZ" b="1" dirty="0" smtClean="0"/>
              <a:t>Daně musela platit i vrchnost</a:t>
            </a:r>
          </a:p>
          <a:p>
            <a:r>
              <a:rPr lang="cs-CZ" b="1" dirty="0" smtClean="0"/>
              <a:t>Snížila robotu na 3 dny v týdnu</a:t>
            </a:r>
          </a:p>
          <a:p>
            <a:r>
              <a:rPr lang="cs-CZ" b="1" dirty="0" smtClean="0"/>
              <a:t>Zákaz mučení při výslechu</a:t>
            </a:r>
          </a:p>
          <a:p>
            <a:r>
              <a:rPr lang="cs-CZ" b="1" dirty="0" smtClean="0"/>
              <a:t>Zavedena </a:t>
            </a:r>
            <a:r>
              <a:rPr lang="cs-CZ" b="1" dirty="0" smtClean="0">
                <a:solidFill>
                  <a:srgbClr val="FF0000"/>
                </a:solidFill>
              </a:rPr>
              <a:t>všeobecná vzdělávací povinnost </a:t>
            </a:r>
            <a:r>
              <a:rPr lang="cs-CZ" b="1" dirty="0" smtClean="0"/>
              <a:t>od 6 do 12 let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08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Za svého života vedla několik válek s Pruskem – vedly ke ztrátě Slezska</a:t>
            </a:r>
          </a:p>
          <a:p>
            <a:r>
              <a:rPr lang="cs-CZ" b="1" dirty="0" smtClean="0"/>
              <a:t>Porodila 16 dětí, z toho 13 se dožilo dospělosti – prováděla </a:t>
            </a:r>
            <a:r>
              <a:rPr lang="cs-CZ" b="1" dirty="0" smtClean="0">
                <a:solidFill>
                  <a:srgbClr val="FF0000"/>
                </a:solidFill>
              </a:rPr>
              <a:t>sňatkovou politiku </a:t>
            </a:r>
            <a:r>
              <a:rPr lang="cs-CZ" b="1" dirty="0" smtClean="0"/>
              <a:t>(výhodné svatby pro děti po celé Evropě – např. nejmladší dcera Marie Antoinetta – francouzská královna)</a:t>
            </a:r>
          </a:p>
          <a:p>
            <a:r>
              <a:rPr lang="cs-CZ" b="1" dirty="0" smtClean="0"/>
              <a:t>Zemřela r. 1780 – po ní nastoupil nejstarší syn Josef II.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7471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II. (1741 – 1790)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Vládl v letech 1780 – 1790</a:t>
            </a:r>
          </a:p>
          <a:p>
            <a:r>
              <a:rPr lang="cs-CZ" b="1" dirty="0" smtClean="0"/>
              <a:t>Nejprve spoluvládce Marie Terezie, poté vládl samostatně</a:t>
            </a:r>
          </a:p>
          <a:p>
            <a:r>
              <a:rPr lang="cs-CZ" b="1" dirty="0" smtClean="0"/>
              <a:t>Osvícenský absolutista, autor rozsáhlých a často až radikálních reforem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4801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Reformy Josefa II.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Toleranční patent </a:t>
            </a:r>
            <a:r>
              <a:rPr lang="cs-CZ" b="1" dirty="0" smtClean="0"/>
              <a:t>- 1781 – povoloval kromě katolictví i některá další náboženství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Patent o zrušení nevolnictví </a:t>
            </a:r>
            <a:r>
              <a:rPr lang="cs-CZ" b="1" dirty="0" smtClean="0"/>
              <a:t>– 1781 – nevolníci získali osobní svobodu, mohli se vzdělávat, podnikat …. (ale zůstala robota)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Rušení klášterů</a:t>
            </a:r>
            <a:r>
              <a:rPr lang="cs-CZ" b="1" dirty="0" smtClean="0"/>
              <a:t>, které se nevěnovaly veřejně prospěšným činnostem (špitály, školy…)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8584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Reforma státní správy</a:t>
            </a:r>
          </a:p>
          <a:p>
            <a:r>
              <a:rPr lang="cs-CZ" b="1" dirty="0" smtClean="0"/>
              <a:t>Zřízení katastru pozemků a domů („josefínský katastr“)</a:t>
            </a:r>
          </a:p>
          <a:p>
            <a:endParaRPr lang="cs-CZ" b="1" dirty="0"/>
          </a:p>
          <a:p>
            <a:r>
              <a:rPr lang="cs-CZ" b="1" dirty="0" smtClean="0"/>
              <a:t>Některé jeho reformy byly moc radikální a po jeho smrti byly zrušeny</a:t>
            </a:r>
          </a:p>
          <a:p>
            <a:r>
              <a:rPr lang="cs-CZ" b="1" dirty="0" smtClean="0"/>
              <a:t>Josef II zemřel 1790, po něm nastoupil jeho bratr Leopold II.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2910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byla Pragmatická sankce?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Marie Terezie i Josef II. vládli v duchu osvícenského absolutismu. Vysvětli tento princip vládnutí.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Marie Terezie během své vlády přišla o Slezsko. Jakým státům nyní tato historická oblast patří?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Vyjmenuj základní reformy Marie Terezie.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 co to bylo </a:t>
            </a:r>
            <a:r>
              <a:rPr lang="cs-CZ" b="1" smtClean="0"/>
              <a:t>nevolnictví.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1091</TotalTime>
  <Words>451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Marie Terezie (1717 – 1780)</vt:lpstr>
      <vt:lpstr>Reformy Marie Terezie</vt:lpstr>
      <vt:lpstr>Prezentace aplikace PowerPoint</vt:lpstr>
      <vt:lpstr>Josef II. (1741 – 1790) </vt:lpstr>
      <vt:lpstr>Reformy Josefa II.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63</cp:revision>
  <dcterms:created xsi:type="dcterms:W3CDTF">2011-11-09T14:01:04Z</dcterms:created>
  <dcterms:modified xsi:type="dcterms:W3CDTF">2012-09-02T20:55:44Z</dcterms:modified>
</cp:coreProperties>
</file>