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2" r:id="rId3"/>
    <p:sldId id="258" r:id="rId4"/>
    <p:sldId id="259" r:id="rId5"/>
    <p:sldId id="263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dirty="0" err="1" smtClean="0"/>
            <a:t>Mgr.Zdeňka</a:t>
          </a:r>
          <a:r>
            <a:rPr lang="cs-CZ" dirty="0" smtClean="0"/>
            <a:t>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VY_32_INOVACE_05_ </a:t>
          </a:r>
          <a:r>
            <a:rPr lang="cs-CZ" dirty="0" smtClean="0"/>
            <a:t>Mezopotámie -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Mezopotámie - 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4A1239-8FE2-4894-8096-479A954AD42B}" type="presOf" srcId="{DAEA276B-ECF9-46F6-A7D3-4693B2D32BC4}" destId="{CDED6FE3-AD8F-4ACC-B6B8-710EDDD97598}" srcOrd="0" destOrd="0" presId="urn:microsoft.com/office/officeart/2005/8/layout/target3"/>
    <dgm:cxn modelId="{0C857160-276B-44BB-A0C0-4D91B8C20FCF}" type="presOf" srcId="{DAEA276B-ECF9-46F6-A7D3-4693B2D32BC4}" destId="{F69A1436-182C-465B-AD7F-FE48E0C090C1}" srcOrd="1" destOrd="0" presId="urn:microsoft.com/office/officeart/2005/8/layout/target3"/>
    <dgm:cxn modelId="{D9F0B9C1-1089-47F7-A5E9-92D01F7E634C}" type="presOf" srcId="{445C7998-7549-48B0-BD68-D4F0167F02E5}" destId="{4D19AB04-24FA-40C2-B203-52AE3D15E171}" srcOrd="1" destOrd="0" presId="urn:microsoft.com/office/officeart/2005/8/layout/target3"/>
    <dgm:cxn modelId="{AE809608-B92D-4BE5-92E8-7B565F897BC9}" type="presOf" srcId="{019433A1-1324-4DE1-9E6F-32B851095F74}" destId="{E7297F21-D4FD-4A41-AE58-814D01A6B5E7}" srcOrd="1" destOrd="0" presId="urn:microsoft.com/office/officeart/2005/8/layout/target3"/>
    <dgm:cxn modelId="{B7C023EB-1202-44EC-8CB5-067A21BB7F8F}" type="presOf" srcId="{EBC41103-E2E5-4D48-9B4B-425520D3D098}" destId="{F969C235-9271-4D34-B740-D627A121CAD0}" srcOrd="1" destOrd="0" presId="urn:microsoft.com/office/officeart/2005/8/layout/target3"/>
    <dgm:cxn modelId="{1685A4A7-DC86-4CFE-9ABB-6BD69388AD11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6CBA958-3F72-455C-9CD8-7CFEFDFB0AF3}" type="presOf" srcId="{FBBFC3EA-9D9D-4F3A-BEA6-9C2C0E46BF20}" destId="{832BF48F-0145-4429-9E02-8FCA946CCE9E}" srcOrd="1" destOrd="0" presId="urn:microsoft.com/office/officeart/2005/8/layout/target3"/>
    <dgm:cxn modelId="{6B6E77B1-E020-40C3-8B6D-6DBB3CE7E668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5041BBE-6471-4820-8EF7-0008CE47A918}" type="presOf" srcId="{445C7998-7549-48B0-BD68-D4F0167F02E5}" destId="{BC35EE03-4121-4EF9-923D-7CB6D30D358D}" srcOrd="0" destOrd="0" presId="urn:microsoft.com/office/officeart/2005/8/layout/target3"/>
    <dgm:cxn modelId="{7D12EA64-A2B8-424A-BBAC-52A139584B57}" type="presOf" srcId="{FBBFC3EA-9D9D-4F3A-BEA6-9C2C0E46BF20}" destId="{643EA938-EDE0-4533-ACCC-D2BD6F3A527C}" srcOrd="0" destOrd="0" presId="urn:microsoft.com/office/officeart/2005/8/layout/target3"/>
    <dgm:cxn modelId="{ABCB40E7-5233-4B9E-861E-42D5A3669B35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FC01D59-FFFD-4768-812D-7DC655830795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C28AA10-E317-466D-81BC-A46A9AEC17EE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71E008C-7BCA-4F8F-9EAC-D4E1DA547AF0}" type="presParOf" srcId="{71045F8C-00FA-488E-A7BD-E2E6753D979D}" destId="{3577EC6B-C980-4F34-8C69-4365E7B8FC8C}" srcOrd="0" destOrd="0" presId="urn:microsoft.com/office/officeart/2005/8/layout/target3"/>
    <dgm:cxn modelId="{9AF2A368-8AA6-4874-AF1E-FDFA470FFE88}" type="presParOf" srcId="{71045F8C-00FA-488E-A7BD-E2E6753D979D}" destId="{6940EB87-DC1D-4BC3-9408-9AC2E1FFC039}" srcOrd="1" destOrd="0" presId="urn:microsoft.com/office/officeart/2005/8/layout/target3"/>
    <dgm:cxn modelId="{74FA027D-1EC2-4914-BAC3-BD283AB88982}" type="presParOf" srcId="{71045F8C-00FA-488E-A7BD-E2E6753D979D}" destId="{BC35EE03-4121-4EF9-923D-7CB6D30D358D}" srcOrd="2" destOrd="0" presId="urn:microsoft.com/office/officeart/2005/8/layout/target3"/>
    <dgm:cxn modelId="{38E33F79-F9ED-4E97-8F52-DBFA1CE41832}" type="presParOf" srcId="{71045F8C-00FA-488E-A7BD-E2E6753D979D}" destId="{C95EEA27-3CBF-4645-A92D-9D8AF5C1CBFC}" srcOrd="3" destOrd="0" presId="urn:microsoft.com/office/officeart/2005/8/layout/target3"/>
    <dgm:cxn modelId="{4C91A4FD-929B-4945-951D-3E260E48D23E}" type="presParOf" srcId="{71045F8C-00FA-488E-A7BD-E2E6753D979D}" destId="{851BB866-B6AE-4566-893F-4C635BA974FC}" srcOrd="4" destOrd="0" presId="urn:microsoft.com/office/officeart/2005/8/layout/target3"/>
    <dgm:cxn modelId="{1F56762C-1E3C-43F0-B8F6-B16308987680}" type="presParOf" srcId="{71045F8C-00FA-488E-A7BD-E2E6753D979D}" destId="{643EA938-EDE0-4533-ACCC-D2BD6F3A527C}" srcOrd="5" destOrd="0" presId="urn:microsoft.com/office/officeart/2005/8/layout/target3"/>
    <dgm:cxn modelId="{D964BD1B-2D6F-42D7-AE2C-1550563AE592}" type="presParOf" srcId="{71045F8C-00FA-488E-A7BD-E2E6753D979D}" destId="{92F31B18-D66D-4CC7-89B9-378928DE877D}" srcOrd="6" destOrd="0" presId="urn:microsoft.com/office/officeart/2005/8/layout/target3"/>
    <dgm:cxn modelId="{1A30FE51-268D-4F77-9211-62DB8B41A9C0}" type="presParOf" srcId="{71045F8C-00FA-488E-A7BD-E2E6753D979D}" destId="{902074E1-B931-4618-97F1-FADBE82E9C3C}" srcOrd="7" destOrd="0" presId="urn:microsoft.com/office/officeart/2005/8/layout/target3"/>
    <dgm:cxn modelId="{DD6CE658-37A6-4D82-9207-03889B8F1125}" type="presParOf" srcId="{71045F8C-00FA-488E-A7BD-E2E6753D979D}" destId="{A3817367-F2BC-482F-8832-FA00B51DCCF3}" srcOrd="8" destOrd="0" presId="urn:microsoft.com/office/officeart/2005/8/layout/target3"/>
    <dgm:cxn modelId="{83A1CB00-1366-48F5-977D-1379F727B26B}" type="presParOf" srcId="{71045F8C-00FA-488E-A7BD-E2E6753D979D}" destId="{626ABFF6-56C8-4386-B662-68EC364EED9D}" srcOrd="9" destOrd="0" presId="urn:microsoft.com/office/officeart/2005/8/layout/target3"/>
    <dgm:cxn modelId="{E8C917FC-FEFF-4BC2-A812-E0B6121EFF27}" type="presParOf" srcId="{71045F8C-00FA-488E-A7BD-E2E6753D979D}" destId="{6DB11F1C-D028-4800-9625-6611CA9DE6D4}" srcOrd="10" destOrd="0" presId="urn:microsoft.com/office/officeart/2005/8/layout/target3"/>
    <dgm:cxn modelId="{DDEF19D5-15A7-4351-B78D-E0679D85E2C4}" type="presParOf" srcId="{71045F8C-00FA-488E-A7BD-E2E6753D979D}" destId="{CDED6FE3-AD8F-4ACC-B6B8-710EDDD97598}" srcOrd="11" destOrd="0" presId="urn:microsoft.com/office/officeart/2005/8/layout/target3"/>
    <dgm:cxn modelId="{23348814-2FFD-4266-B1B2-44BF9FC11E43}" type="presParOf" srcId="{71045F8C-00FA-488E-A7BD-E2E6753D979D}" destId="{397AC6D7-84A6-4150-958F-83C92D9ACF38}" srcOrd="12" destOrd="0" presId="urn:microsoft.com/office/officeart/2005/8/layout/target3"/>
    <dgm:cxn modelId="{42259702-BE26-4535-92D5-73B3432FC55A}" type="presParOf" srcId="{71045F8C-00FA-488E-A7BD-E2E6753D979D}" destId="{D7419528-33A6-416D-9E64-B3F7915C5149}" srcOrd="13" destOrd="0" presId="urn:microsoft.com/office/officeart/2005/8/layout/target3"/>
    <dgm:cxn modelId="{E95D0DF0-F9FF-4992-8E8D-A1E1A3823403}" type="presParOf" srcId="{71045F8C-00FA-488E-A7BD-E2E6753D979D}" destId="{97289DF2-90F4-4EC2-A9FC-633B00BAB610}" srcOrd="14" destOrd="0" presId="urn:microsoft.com/office/officeart/2005/8/layout/target3"/>
    <dgm:cxn modelId="{1E711AF9-B13E-461D-AA73-A67F5203A201}" type="presParOf" srcId="{71045F8C-00FA-488E-A7BD-E2E6753D979D}" destId="{234EBA9D-95B4-4C20-A84E-6F65F1085DC6}" srcOrd="15" destOrd="0" presId="urn:microsoft.com/office/officeart/2005/8/layout/target3"/>
    <dgm:cxn modelId="{38149C67-8DF8-4C1A-A60E-3984CE6BAB00}" type="presParOf" srcId="{71045F8C-00FA-488E-A7BD-E2E6753D979D}" destId="{12255512-213F-41DF-90A6-8B4CD74A2B52}" srcOrd="16" destOrd="0" presId="urn:microsoft.com/office/officeart/2005/8/layout/target3"/>
    <dgm:cxn modelId="{8FF723ED-BEB7-41CB-B6B0-A69189EAF293}" type="presParOf" srcId="{71045F8C-00FA-488E-A7BD-E2E6753D979D}" destId="{50C2F88D-8688-44C2-A854-691F34009D3B}" srcOrd="17" destOrd="0" presId="urn:microsoft.com/office/officeart/2005/8/layout/target3"/>
    <dgm:cxn modelId="{39322BD6-0BB1-4FB8-A5A3-761EB5337993}" type="presParOf" srcId="{71045F8C-00FA-488E-A7BD-E2E6753D979D}" destId="{4D19AB04-24FA-40C2-B203-52AE3D15E171}" srcOrd="18" destOrd="0" presId="urn:microsoft.com/office/officeart/2005/8/layout/target3"/>
    <dgm:cxn modelId="{9B95816A-2414-446D-9AF0-8B3196D2851E}" type="presParOf" srcId="{71045F8C-00FA-488E-A7BD-E2E6753D979D}" destId="{832BF48F-0145-4429-9E02-8FCA946CCE9E}" srcOrd="19" destOrd="0" presId="urn:microsoft.com/office/officeart/2005/8/layout/target3"/>
    <dgm:cxn modelId="{AE1ED1F7-2FE2-4429-923C-D559B91611AC}" type="presParOf" srcId="{71045F8C-00FA-488E-A7BD-E2E6753D979D}" destId="{E7297F21-D4FD-4A41-AE58-814D01A6B5E7}" srcOrd="20" destOrd="0" presId="urn:microsoft.com/office/officeart/2005/8/layout/target3"/>
    <dgm:cxn modelId="{13268D35-EBC8-4F7D-9569-EDBAEA62AF4E}" type="presParOf" srcId="{71045F8C-00FA-488E-A7BD-E2E6753D979D}" destId="{F69A1436-182C-465B-AD7F-FE48E0C090C1}" srcOrd="21" destOrd="0" presId="urn:microsoft.com/office/officeart/2005/8/layout/target3"/>
    <dgm:cxn modelId="{BE5751B5-D3C4-4848-9C80-E2E01E79A83D}" type="presParOf" srcId="{71045F8C-00FA-488E-A7BD-E2E6753D979D}" destId="{AA41A67C-3D3F-4AE9-9E0F-5D7F7BB2E741}" srcOrd="22" destOrd="0" presId="urn:microsoft.com/office/officeart/2005/8/layout/target3"/>
    <dgm:cxn modelId="{099AE26D-97D0-4AFA-BA83-4D49FC3A968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</a:t>
          </a:r>
          <a:r>
            <a:rPr lang="cs-CZ" sz="1300" kern="1200" dirty="0" err="1" smtClean="0"/>
            <a:t>Mgr.Zdeňka</a:t>
          </a:r>
          <a:r>
            <a:rPr lang="cs-CZ" sz="1300" kern="1200" dirty="0" smtClean="0"/>
            <a:t>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</a:t>
          </a:r>
          <a:r>
            <a:rPr lang="cs-CZ" sz="1300" kern="1200"/>
            <a:t>: </a:t>
          </a:r>
          <a:r>
            <a:rPr lang="cs-CZ" sz="1300" kern="1200" smtClean="0"/>
            <a:t>VY_32_INOVACE_05_ </a:t>
          </a:r>
          <a:r>
            <a:rPr lang="cs-CZ" sz="1300" kern="1200" dirty="0" smtClean="0"/>
            <a:t>Mezopotámie - opakování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Mezopotámie - opakování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15C4972-7115-48B1-ABE1-1C6CBA9ED594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80152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982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6043460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 na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Samostatná</a:t>
                      </a:r>
                      <a:r>
                        <a:rPr lang="cs-CZ" baseline="0" dirty="0" smtClean="0"/>
                        <a:t> i skupinová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4456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Mezopotámie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363272" cy="4425355"/>
          </a:xfrm>
        </p:spPr>
        <p:txBody>
          <a:bodyPr/>
          <a:lstStyle/>
          <a:p>
            <a:r>
              <a:rPr lang="cs-CZ" dirty="0" smtClean="0"/>
              <a:t>                            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2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90364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Kde se rozkládala Mezopotámie?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Kdy a jaká nejstarší města zde vznikla?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 algn="just">
              <a:buAutoNum type="arabicPeriod"/>
            </a:pPr>
            <a:r>
              <a:rPr lang="cs-CZ" sz="2400" dirty="0" smtClean="0"/>
              <a:t>Které starověké  státy se rozkládaly v Mezopotámii?</a:t>
            </a:r>
          </a:p>
          <a:p>
            <a:pPr algn="just"/>
            <a:r>
              <a:rPr lang="cs-CZ" sz="2400" dirty="0"/>
              <a:t> </a:t>
            </a:r>
            <a:r>
              <a:rPr lang="cs-CZ" sz="2400" dirty="0" smtClean="0"/>
              <a:t>      Znáš jejich vládce?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r>
              <a:rPr lang="cs-CZ" sz="2400" dirty="0" smtClean="0"/>
              <a:t>4.   Jaký stavební materiál používalo obyvatelstvo Mezopotámie?</a:t>
            </a:r>
          </a:p>
          <a:p>
            <a:endParaRPr lang="cs-CZ" sz="2400" dirty="0" smtClean="0"/>
          </a:p>
          <a:p>
            <a:r>
              <a:rPr lang="cs-CZ" sz="2400" dirty="0" smtClean="0"/>
              <a:t>5.   Znali v Mezopotámii písmo? Jaké? Na co a jak se psalo?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algn="just"/>
            <a:r>
              <a:rPr lang="cs-CZ" sz="2400" smtClean="0"/>
              <a:t>6.   </a:t>
            </a:r>
            <a:r>
              <a:rPr lang="cs-CZ" sz="2400" dirty="0" smtClean="0"/>
              <a:t>Jaké vědy a znalosti se rozvíjely v Mezopotámii? K čemu se </a:t>
            </a:r>
          </a:p>
          <a:p>
            <a:pPr algn="just"/>
            <a:r>
              <a:rPr lang="cs-CZ" sz="2400" dirty="0"/>
              <a:t> </a:t>
            </a:r>
            <a:r>
              <a:rPr lang="cs-CZ" sz="2400" dirty="0" smtClean="0"/>
              <a:t>     používaly?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4343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779912" cy="105273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28306" y="1439799"/>
            <a:ext cx="1032888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Mezi řekami </a:t>
            </a:r>
            <a:r>
              <a:rPr lang="cs-CZ" sz="2800" dirty="0" err="1" smtClean="0"/>
              <a:t>Eurfrat</a:t>
            </a:r>
            <a:r>
              <a:rPr lang="cs-CZ" sz="2800" dirty="0" smtClean="0"/>
              <a:t> a Tigris.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Ve 4.- 3.tisícileti př.n.l. – Ur a </a:t>
            </a:r>
            <a:r>
              <a:rPr lang="cs-CZ" sz="2800" dirty="0" err="1" smtClean="0"/>
              <a:t>Uruk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err="1" smtClean="0"/>
              <a:t>Sumer</a:t>
            </a:r>
            <a:r>
              <a:rPr lang="cs-CZ" sz="2800" smtClean="0"/>
              <a:t>, Akkad-Sargon,Asýrie</a:t>
            </a:r>
            <a:r>
              <a:rPr lang="cs-CZ" sz="2800" dirty="0" smtClean="0"/>
              <a:t>- </a:t>
            </a:r>
            <a:r>
              <a:rPr lang="cs-CZ" sz="2800" dirty="0" err="1" smtClean="0"/>
              <a:t>Aššurbanipal</a:t>
            </a:r>
            <a:r>
              <a:rPr lang="cs-CZ" sz="2800" dirty="0" smtClean="0"/>
              <a:t>, Babylonie- </a:t>
            </a:r>
          </a:p>
          <a:p>
            <a:r>
              <a:rPr lang="cs-CZ" sz="2800" dirty="0" smtClean="0"/>
              <a:t>    </a:t>
            </a:r>
            <a:r>
              <a:rPr lang="cs-CZ" sz="2800" dirty="0" err="1" smtClean="0"/>
              <a:t>Chammurapi</a:t>
            </a:r>
            <a:r>
              <a:rPr lang="cs-CZ" sz="2800" dirty="0" smtClean="0"/>
              <a:t>, </a:t>
            </a:r>
            <a:r>
              <a:rPr lang="cs-CZ" sz="2800" dirty="0" err="1" smtClean="0"/>
              <a:t>Nabukadnezar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4. Hlínu, vzácně kámen.</a:t>
            </a:r>
          </a:p>
          <a:p>
            <a:endParaRPr lang="cs-CZ" sz="2800" dirty="0" smtClean="0"/>
          </a:p>
          <a:p>
            <a:r>
              <a:rPr lang="cs-CZ" sz="2800" dirty="0" smtClean="0"/>
              <a:t>5. </a:t>
            </a:r>
            <a:r>
              <a:rPr lang="cs-CZ" sz="2800" dirty="0" err="1" smtClean="0"/>
              <a:t>Klínové,na</a:t>
            </a:r>
            <a:r>
              <a:rPr lang="cs-CZ" sz="2800" dirty="0" smtClean="0"/>
              <a:t> hliněné tabulky, seříznutým rákosem.</a:t>
            </a:r>
          </a:p>
          <a:p>
            <a:r>
              <a:rPr lang="cs-CZ" sz="2800" dirty="0" smtClean="0"/>
              <a:t>6. </a:t>
            </a:r>
            <a:r>
              <a:rPr lang="cs-CZ" sz="2800" dirty="0" err="1" smtClean="0"/>
              <a:t>Šedesátková</a:t>
            </a:r>
            <a:r>
              <a:rPr lang="cs-CZ" sz="2800" dirty="0" smtClean="0"/>
              <a:t> soustava, astronomie, kolo, zavlažovací</a:t>
            </a:r>
          </a:p>
          <a:p>
            <a:r>
              <a:rPr lang="cs-CZ" sz="2800" dirty="0" smtClean="0"/>
              <a:t>    soustava, epos o </a:t>
            </a:r>
            <a:r>
              <a:rPr lang="cs-CZ" sz="2800" dirty="0" err="1" smtClean="0"/>
              <a:t>Gilgamešovi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65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748464" cy="980728"/>
          </a:xfrm>
        </p:spPr>
        <p:txBody>
          <a:bodyPr/>
          <a:lstStyle/>
          <a:p>
            <a:pPr algn="l"/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Doplň: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9144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1.Král </a:t>
            </a:r>
            <a:r>
              <a:rPr lang="cs-CZ" sz="2800" dirty="0" err="1" smtClean="0"/>
              <a:t>Aššurbanipal</a:t>
            </a:r>
            <a:r>
              <a:rPr lang="cs-CZ" sz="2800" dirty="0" smtClean="0"/>
              <a:t> žil v ……………, proslavil se stavbou………………….., kde založil velkou……...........</a:t>
            </a:r>
          </a:p>
          <a:p>
            <a:endParaRPr lang="cs-CZ" sz="2800" dirty="0" smtClean="0"/>
          </a:p>
          <a:p>
            <a:r>
              <a:rPr lang="cs-CZ" sz="2800" dirty="0" smtClean="0"/>
              <a:t>2.Král </a:t>
            </a:r>
            <a:r>
              <a:rPr lang="cs-CZ" sz="2800" dirty="0" err="1" smtClean="0"/>
              <a:t>Chammurabi</a:t>
            </a:r>
            <a:r>
              <a:rPr lang="cs-CZ" sz="2800" dirty="0" smtClean="0"/>
              <a:t> žil v…………………., vydal……….</a:t>
            </a:r>
          </a:p>
          <a:p>
            <a:r>
              <a:rPr lang="cs-CZ" sz="2800" dirty="0" smtClean="0"/>
              <a:t>……………., který vytesal…………………………………</a:t>
            </a:r>
          </a:p>
          <a:p>
            <a:r>
              <a:rPr lang="cs-CZ" sz="2800" dirty="0" smtClean="0"/>
              <a:t>.</a:t>
            </a:r>
          </a:p>
          <a:p>
            <a:r>
              <a:rPr lang="cs-CZ" sz="2800" dirty="0" smtClean="0"/>
              <a:t>3.Další………………………král  </a:t>
            </a:r>
            <a:r>
              <a:rPr lang="cs-CZ" sz="2800" dirty="0" err="1" smtClean="0"/>
              <a:t>Nabukadnezar</a:t>
            </a:r>
            <a:r>
              <a:rPr lang="cs-CZ" sz="2800" dirty="0" smtClean="0"/>
              <a:t> dobyl ………………………..., nechal vystavět ……………….. bránu.</a:t>
            </a:r>
          </a:p>
          <a:p>
            <a:endParaRPr lang="cs-CZ" sz="2800" dirty="0" smtClean="0"/>
          </a:p>
          <a:p>
            <a:r>
              <a:rPr lang="cs-CZ" sz="2800" dirty="0" smtClean="0"/>
              <a:t>4. Mezi proslulé stavby patří stupňovitý chrám………. …………………..,známý jako….........................................</a:t>
            </a:r>
          </a:p>
        </p:txBody>
      </p:sp>
    </p:spTree>
    <p:extLst>
      <p:ext uri="{BB962C8B-B14F-4D97-AF65-F5344CB8AC3E}">
        <p14:creationId xmlns:p14="http://schemas.microsoft.com/office/powerpoint/2010/main" val="428203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131840" cy="134076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8686800" cy="4929411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1. V Asýrii, města Ninive, knihovnu.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2. Ve starobabylonské říši, </a:t>
            </a:r>
            <a:r>
              <a:rPr lang="cs-CZ" sz="3200" smtClean="0"/>
              <a:t>vydal zákoník.</a:t>
            </a: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3. </a:t>
            </a:r>
            <a:r>
              <a:rPr lang="cs-CZ" sz="3200" dirty="0" err="1" smtClean="0"/>
              <a:t>Novobabylonský</a:t>
            </a:r>
            <a:r>
              <a:rPr lang="cs-CZ" sz="3200" dirty="0" smtClean="0"/>
              <a:t> král , dobyl </a:t>
            </a:r>
            <a:r>
              <a:rPr lang="cs-CZ" sz="3200" dirty="0" err="1" smtClean="0"/>
              <a:t>Jeruzalem</a:t>
            </a:r>
            <a:r>
              <a:rPr lang="cs-CZ" sz="3200" dirty="0" smtClean="0"/>
              <a:t>,     </a:t>
            </a:r>
            <a:r>
              <a:rPr lang="cs-CZ" sz="3200" dirty="0" err="1" smtClean="0"/>
              <a:t>Ištařinu</a:t>
            </a:r>
            <a:r>
              <a:rPr lang="cs-CZ" sz="3200" dirty="0" smtClean="0"/>
              <a:t> bránu.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4. zikkurat, babylonská věž.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084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127</TotalTime>
  <Words>294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Mezopotámie</vt:lpstr>
      <vt:lpstr>Prezentace aplikace PowerPoint</vt:lpstr>
      <vt:lpstr>Řešení:</vt:lpstr>
      <vt:lpstr> Doplň: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Hrádková Zdeňka</dc:creator>
  <cp:lastModifiedBy>Hrádková Zdeňka</cp:lastModifiedBy>
  <cp:revision>18</cp:revision>
  <dcterms:created xsi:type="dcterms:W3CDTF">2012-02-15T09:12:27Z</dcterms:created>
  <dcterms:modified xsi:type="dcterms:W3CDTF">2012-12-10T09:29:50Z</dcterms:modified>
</cp:coreProperties>
</file>