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VY_32_INOVACE_05_Počátky českého státu, první osídlení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Počátky českého státu, první osídlení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VY_32_INOVACE_05_Počátky českého státu, první osídlení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Počátky českého státu, první osídlení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24133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98883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1340769"/>
            <a:ext cx="7772400" cy="4536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českého státu, první osídlení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počátky českého státu nejsou věrohodně doloženy</a:t>
            </a:r>
          </a:p>
          <a:p>
            <a:r>
              <a:rPr lang="cs-CZ" b="1" dirty="0"/>
              <a:t>- naše znalosti vycházejí pouze z kronik vzniklých daleko později (jejich věrohodnost tedy není jistá)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348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9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Kosmova kronika (</a:t>
            </a:r>
            <a:r>
              <a:rPr lang="cs-CZ" sz="39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Chronica</a:t>
            </a:r>
            <a:r>
              <a:rPr lang="cs-CZ" sz="39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9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Boemorum</a:t>
            </a:r>
            <a:r>
              <a:rPr lang="cs-CZ" sz="39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9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sepsána </a:t>
            </a:r>
            <a:r>
              <a:rPr lang="cs-CZ" b="1" dirty="0"/>
              <a:t>v letech 1119-1125</a:t>
            </a:r>
          </a:p>
          <a:p>
            <a:r>
              <a:rPr lang="cs-CZ" b="1" dirty="0" smtClean="0"/>
              <a:t>Kosmas </a:t>
            </a:r>
            <a:r>
              <a:rPr lang="cs-CZ" b="1" dirty="0"/>
              <a:t>- děkan pražské svatovítské kapituly</a:t>
            </a:r>
          </a:p>
          <a:p>
            <a:r>
              <a:rPr lang="cs-CZ" b="1" dirty="0" smtClean="0"/>
              <a:t>nejvýznamnější </a:t>
            </a:r>
            <a:r>
              <a:rPr lang="cs-CZ" b="1" dirty="0"/>
              <a:t>pramen údajů o vzniku českého státu</a:t>
            </a:r>
          </a:p>
          <a:p>
            <a:r>
              <a:rPr lang="cs-CZ" b="1" dirty="0" smtClean="0"/>
              <a:t>Kosmas </a:t>
            </a:r>
            <a:r>
              <a:rPr lang="cs-CZ" b="1" dirty="0"/>
              <a:t>jako první uvádí i jména bájných pohanských přemyslovských knížat</a:t>
            </a:r>
          </a:p>
          <a:p>
            <a:r>
              <a:rPr lang="cs-CZ" b="1" dirty="0" smtClean="0"/>
              <a:t>psána </a:t>
            </a:r>
            <a:r>
              <a:rPr lang="cs-CZ" b="1" dirty="0"/>
              <a:t>latinsky v próze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35739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Dalimilova </a:t>
            </a:r>
            <a:r>
              <a:rPr lang="cs-CZ" b="1" u="sng" dirty="0" smtClean="0">
                <a:solidFill>
                  <a:srgbClr val="FF0000"/>
                </a:solidFill>
              </a:rPr>
              <a:t>kronika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nejstarší </a:t>
            </a:r>
            <a:r>
              <a:rPr lang="cs-CZ" b="1" dirty="0"/>
              <a:t>česky psaná veršovaná kronika</a:t>
            </a:r>
          </a:p>
          <a:p>
            <a:r>
              <a:rPr lang="pl-PL" b="1" dirty="0" smtClean="0"/>
              <a:t>pochází </a:t>
            </a:r>
            <a:r>
              <a:rPr lang="pl-PL" b="1" dirty="0"/>
              <a:t>z počátku 14. století (záznamy končí 1314)</a:t>
            </a:r>
          </a:p>
          <a:p>
            <a:r>
              <a:rPr lang="cs-CZ" b="1" dirty="0" smtClean="0"/>
              <a:t>silně </a:t>
            </a:r>
            <a:r>
              <a:rPr lang="cs-CZ" b="1" dirty="0"/>
              <a:t>vlastenecky zaměřená</a:t>
            </a:r>
          </a:p>
          <a:p>
            <a:r>
              <a:rPr lang="cs-CZ" b="1" dirty="0" smtClean="0"/>
              <a:t>autor </a:t>
            </a:r>
            <a:r>
              <a:rPr lang="cs-CZ" b="1" dirty="0"/>
              <a:t>není znám (pravděpodobně šlechtic)</a:t>
            </a:r>
          </a:p>
          <a:p>
            <a:r>
              <a:rPr lang="cs-CZ" b="1" dirty="0" smtClean="0"/>
              <a:t>odpovědnost </a:t>
            </a:r>
            <a:r>
              <a:rPr lang="cs-CZ" b="1" dirty="0"/>
              <a:t>panovníka za svou zemi, odpor k cizím škodlivým vlivům</a:t>
            </a:r>
          </a:p>
          <a:p>
            <a:r>
              <a:rPr lang="cs-CZ" b="1" dirty="0" smtClean="0"/>
              <a:t>čtivý styl, ve své době velmi oblíbená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09807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Tyto kroniky mají velký vliv na pozdější literární díla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"</a:t>
            </a:r>
            <a:r>
              <a:rPr lang="cs-CZ" b="1" dirty="0">
                <a:solidFill>
                  <a:srgbClr val="FF0000"/>
                </a:solidFill>
              </a:rPr>
              <a:t>Kronika česká" </a:t>
            </a:r>
            <a:r>
              <a:rPr lang="cs-CZ" b="1" dirty="0"/>
              <a:t>Václava Hájka z Libočan (1541)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"</a:t>
            </a:r>
            <a:r>
              <a:rPr lang="cs-CZ" b="1" dirty="0">
                <a:solidFill>
                  <a:srgbClr val="FF0000"/>
                </a:solidFill>
              </a:rPr>
              <a:t>Staré pověsti české" </a:t>
            </a:r>
            <a:r>
              <a:rPr lang="cs-CZ" b="1" dirty="0"/>
              <a:t>Aloise Jiráska (1894)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471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česká osídlení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b="1" dirty="0" smtClean="0"/>
              <a:t>5</a:t>
            </a:r>
            <a:r>
              <a:rPr lang="cs-CZ" b="1" dirty="0"/>
              <a:t>. století př. n. l. - keltský kmen </a:t>
            </a:r>
            <a:r>
              <a:rPr lang="cs-CZ" b="1" dirty="0" smtClean="0">
                <a:solidFill>
                  <a:srgbClr val="FF0000"/>
                </a:solidFill>
              </a:rPr>
              <a:t>Bójů</a:t>
            </a:r>
            <a:r>
              <a:rPr lang="cs-CZ" b="1" dirty="0" smtClean="0"/>
              <a:t> – žijí v hradištích (</a:t>
            </a:r>
            <a:r>
              <a:rPr lang="cs-CZ" b="1" dirty="0" err="1" smtClean="0"/>
              <a:t>opiddech</a:t>
            </a:r>
            <a:r>
              <a:rPr lang="cs-CZ" b="1" dirty="0" smtClean="0"/>
              <a:t>) – z jejich jména vzniklo jméno celé země – </a:t>
            </a:r>
            <a:r>
              <a:rPr lang="cs-CZ" b="1" dirty="0" err="1" smtClean="0"/>
              <a:t>Boiohaemum</a:t>
            </a:r>
            <a:r>
              <a:rPr lang="cs-CZ" b="1" dirty="0" smtClean="0"/>
              <a:t> = Bohemia</a:t>
            </a:r>
            <a:endParaRPr lang="cs-CZ" b="1" dirty="0"/>
          </a:p>
          <a:p>
            <a:r>
              <a:rPr lang="cs-CZ" b="1" dirty="0" smtClean="0"/>
              <a:t>okolo </a:t>
            </a:r>
            <a:r>
              <a:rPr lang="cs-CZ" b="1" dirty="0"/>
              <a:t>přelomu letopočtu - germánský kmen </a:t>
            </a:r>
            <a:r>
              <a:rPr lang="cs-CZ" b="1" dirty="0">
                <a:solidFill>
                  <a:srgbClr val="FF0000"/>
                </a:solidFill>
              </a:rPr>
              <a:t>Markomanů</a:t>
            </a:r>
            <a:r>
              <a:rPr lang="cs-CZ" b="1" dirty="0"/>
              <a:t> (král Marobud)</a:t>
            </a:r>
          </a:p>
          <a:p>
            <a:r>
              <a:rPr lang="cs-CZ" b="1" dirty="0" smtClean="0"/>
              <a:t>okolo </a:t>
            </a:r>
            <a:r>
              <a:rPr lang="cs-CZ" b="1" dirty="0"/>
              <a:t>5. století n.l. přichází z východní Evropy kmeny </a:t>
            </a:r>
            <a:r>
              <a:rPr lang="cs-CZ" b="1" dirty="0" smtClean="0">
                <a:solidFill>
                  <a:srgbClr val="FF0000"/>
                </a:solidFill>
              </a:rPr>
              <a:t>Slovanů</a:t>
            </a:r>
            <a:r>
              <a:rPr lang="cs-CZ" b="1" dirty="0" smtClean="0"/>
              <a:t> (během tzv. druhého stěhování národů)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74941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nevytvořili </a:t>
            </a:r>
            <a:r>
              <a:rPr lang="cs-CZ" b="1" dirty="0"/>
              <a:t>si centralizovaný stát</a:t>
            </a:r>
          </a:p>
          <a:p>
            <a:r>
              <a:rPr lang="cs-CZ" b="1" dirty="0" smtClean="0"/>
              <a:t>žili </a:t>
            </a:r>
            <a:r>
              <a:rPr lang="cs-CZ" b="1" dirty="0"/>
              <a:t>v rodech v malých sídlištích, často opevněných (hradiště)</a:t>
            </a:r>
          </a:p>
          <a:p>
            <a:r>
              <a:rPr lang="cs-CZ" b="1" dirty="0" smtClean="0"/>
              <a:t>zdroje </a:t>
            </a:r>
            <a:r>
              <a:rPr lang="cs-CZ" b="1" dirty="0"/>
              <a:t>obživy - zemědělství, lov, domácí výroba užitkových předmětů</a:t>
            </a:r>
          </a:p>
          <a:p>
            <a:r>
              <a:rPr lang="cs-CZ" b="1" dirty="0" smtClean="0"/>
              <a:t>pohanské </a:t>
            </a:r>
            <a:r>
              <a:rPr lang="cs-CZ" b="1" dirty="0"/>
              <a:t>náboženství (jména bohů českých Slovanů nejsou dochována!)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60011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kroniky se zabývají vznikem českého státu?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Jakou známou knihu z 19. století tyto kroniky ovlivnily?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národy sídlily na našem území před příchodem slovanských kmenů?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Odkud přišli Slované do Evropy?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Znáš jméno bájného (tedy pravděpodobně neexistujícího) prvního vládce, který Slovany přivedl na území Čech?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400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Kosmova kronika (Chronica Boemorum)</vt:lpstr>
      <vt:lpstr>Dalimilova kronika</vt:lpstr>
      <vt:lpstr>Prezentace aplikace PowerPoint</vt:lpstr>
      <vt:lpstr>Nejstarší česká osídlení</vt:lpstr>
      <vt:lpstr>Slované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30</cp:revision>
  <dcterms:created xsi:type="dcterms:W3CDTF">2011-11-09T14:01:04Z</dcterms:created>
  <dcterms:modified xsi:type="dcterms:W3CDTF">2012-08-20T14:06:21Z</dcterms:modified>
</cp:coreProperties>
</file>