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6" r:id="rId7"/>
    <p:sldId id="26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59"/>
            <p14:sldId id="261"/>
            <p14:sldId id="266"/>
            <p14:sldId id="267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VY_32_INOVACE_05_Vzestup Pruska za vlády Friedricha Velikého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Vzestup Pruska za vlády Friedricha Velikého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8.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VY_32_INOVACE_05_Vzestup Pruska za vlády Friedricha Velikého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8.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Vzestup Pruska za vlády Friedricha Velikého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11231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1168828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8)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9466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Vzestup Pruska za vlády Friedricha Velikého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Prusko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 smtClean="0"/>
              <a:t>Historické území v severní a střední Evropě</a:t>
            </a:r>
          </a:p>
          <a:p>
            <a:pPr>
              <a:defRPr/>
            </a:pPr>
            <a:r>
              <a:rPr lang="cs-CZ" b="1" dirty="0" smtClean="0"/>
              <a:t>Postupně osídleno zejména německy mluvícím obyvatelstvem</a:t>
            </a:r>
          </a:p>
          <a:p>
            <a:pPr>
              <a:defRPr/>
            </a:pPr>
            <a:r>
              <a:rPr lang="cs-CZ" b="1" dirty="0" smtClean="0"/>
              <a:t>Ve středověku ovládáno Řádem německých rytířů – dlouhé boje s Polskem (např. bitva u </a:t>
            </a:r>
            <a:r>
              <a:rPr lang="cs-CZ" b="1" dirty="0" err="1" smtClean="0"/>
              <a:t>Grunwaldu</a:t>
            </a:r>
            <a:r>
              <a:rPr lang="cs-CZ" b="1" dirty="0" smtClean="0"/>
              <a:t> 1410)</a:t>
            </a:r>
          </a:p>
          <a:p>
            <a:pPr>
              <a:defRPr/>
            </a:pPr>
            <a:r>
              <a:rPr lang="cs-CZ" b="1" dirty="0" smtClean="0"/>
              <a:t>Na konci 17. století Prusko ovládalo zejména území Východního Pruska, Braniborsko a Pomořansko, hlavní město Berlín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Pruského království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1701 braniborský kurfiřt Friedrich III. vyhlásil vznik Pruského království</a:t>
            </a:r>
          </a:p>
          <a:p>
            <a:pPr>
              <a:defRPr/>
            </a:pPr>
            <a:r>
              <a:rPr lang="cs-CZ" b="1" dirty="0" smtClean="0"/>
              <a:t>Sám se jmenoval králem jako </a:t>
            </a:r>
            <a:r>
              <a:rPr lang="cs-CZ" b="1" dirty="0" smtClean="0">
                <a:solidFill>
                  <a:srgbClr val="FF0000"/>
                </a:solidFill>
              </a:rPr>
              <a:t>Friedrich I.</a:t>
            </a:r>
          </a:p>
          <a:p>
            <a:pPr>
              <a:defRPr/>
            </a:pPr>
            <a:r>
              <a:rPr lang="cs-CZ" b="1" dirty="0" smtClean="0"/>
              <a:t>Zahájil vzestup Pruska, podporoval obchod, vědu, umění</a:t>
            </a:r>
          </a:p>
          <a:p>
            <a:pPr>
              <a:defRPr/>
            </a:pPr>
            <a:r>
              <a:rPr lang="cs-CZ" b="1" dirty="0" smtClean="0"/>
              <a:t>Po něm nastoupil jeho syn </a:t>
            </a:r>
            <a:r>
              <a:rPr lang="cs-CZ" b="1" dirty="0" smtClean="0">
                <a:solidFill>
                  <a:srgbClr val="FF0000"/>
                </a:solidFill>
              </a:rPr>
              <a:t>Friedrich Vilém I. </a:t>
            </a:r>
            <a:r>
              <a:rPr lang="cs-CZ" b="1" dirty="0" smtClean="0"/>
              <a:t>– podporoval armádu, prováděl úsporná opatření</a:t>
            </a:r>
            <a:endParaRPr lang="cs-CZ" b="1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Friedrich II. Veliký (1740-1786)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b="1" dirty="0" smtClean="0"/>
              <a:t>Největší pruský král</a:t>
            </a:r>
          </a:p>
          <a:p>
            <a:r>
              <a:rPr lang="cs-CZ" b="1" dirty="0" smtClean="0"/>
              <a:t>Představitel osvícenského absolutismu</a:t>
            </a:r>
          </a:p>
          <a:p>
            <a:r>
              <a:rPr lang="cs-CZ" b="1" dirty="0" smtClean="0"/>
              <a:t>Svou vládu považoval za službu státu</a:t>
            </a:r>
          </a:p>
          <a:p>
            <a:r>
              <a:rPr lang="cs-CZ" b="1" dirty="0" smtClean="0"/>
              <a:t>Podpora obchodu, vzdělanosti</a:t>
            </a:r>
          </a:p>
          <a:p>
            <a:r>
              <a:rPr lang="cs-CZ" b="1" dirty="0" smtClean="0"/>
              <a:t>Zavedl náboženskou svobodu</a:t>
            </a:r>
          </a:p>
          <a:p>
            <a:r>
              <a:rPr lang="cs-CZ" b="1" dirty="0" smtClean="0"/>
              <a:t>Reformy soudnictví, vzdělání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188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V zemědělství zavedl pěstování brambor – výživná a levná potravina</a:t>
            </a:r>
          </a:p>
          <a:p>
            <a:r>
              <a:rPr lang="cs-CZ" b="1" dirty="0" smtClean="0"/>
              <a:t>Kromě toho zavedl i reformu armády – perfektně vycvičená a organizovaná (tzv. „pruský dril“)</a:t>
            </a:r>
          </a:p>
          <a:p>
            <a:r>
              <a:rPr lang="cs-CZ" b="1" dirty="0" smtClean="0"/>
              <a:t>Vedl několik válek, během nichž rozšířil území Pruska (např. o Slezsko)</a:t>
            </a:r>
          </a:p>
          <a:p>
            <a:r>
              <a:rPr lang="cs-CZ" b="1" dirty="0" smtClean="0"/>
              <a:t>Udělal z Pruska jednu z nejmocnějších velmocí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66595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Pamatuješ si ze 7. ročníku kdo to byl kurfiřt a jaký měl vztah k Čechám?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Vysvětli pojem dril!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Vláda Friedricha Velikého se časově shodovala s vládou jedné významné rakouské panovnice. Víš které?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Friedrich Veliký zavedl v Prusku masové pěstování brambor. Víš odkud tato plodina pochází?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Kterým současným státům nyní patří území Slezska?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942</TotalTime>
  <Words>344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Prusko</vt:lpstr>
      <vt:lpstr>Vznik Pruského království</vt:lpstr>
      <vt:lpstr>Friedrich II. Veliký (1740-1786)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56</cp:revision>
  <dcterms:created xsi:type="dcterms:W3CDTF">2011-11-09T14:01:04Z</dcterms:created>
  <dcterms:modified xsi:type="dcterms:W3CDTF">2012-08-21T09:27:08Z</dcterms:modified>
</cp:coreProperties>
</file>