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E68B4FF-FDC0-4AFF-95B6-E020136FB82E}">
          <p14:sldIdLst>
            <p14:sldId id="256"/>
            <p14:sldId id="257"/>
            <p14:sldId id="258"/>
            <p14:sldId id="266"/>
            <p14:sldId id="267"/>
            <p14:sldId id="268"/>
            <p14:sldId id="269"/>
            <p14:sldId id="270"/>
            <p14:sldId id="271"/>
            <p14:sldId id="272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VY_32_INOVACE_06_Rusko a Polsko v 17. a 18. století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Rusko a Polsko v 17. a 18. století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8.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VY_32_INOVACE_06_Rusko a Polsko v 17. a 18. století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8.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Rusko a Polsko v 17. a 18. století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363060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452405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(snímek </a:t>
                      </a:r>
                      <a:r>
                        <a:rPr lang="cs-CZ" baseline="0" dirty="0" smtClean="0"/>
                        <a:t>11)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9466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 a Polsko v 17. a 18. století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Od 17. století vládne v Rusko dynastie </a:t>
            </a:r>
            <a:r>
              <a:rPr lang="cs-CZ" b="1" dirty="0" smtClean="0">
                <a:solidFill>
                  <a:srgbClr val="FF0000"/>
                </a:solidFill>
              </a:rPr>
              <a:t>Romanovců</a:t>
            </a:r>
          </a:p>
          <a:p>
            <a:r>
              <a:rPr lang="cs-CZ" b="1" dirty="0" smtClean="0"/>
              <a:t>Zaostalý agrární stát ovládaný bohatými šlechtici – </a:t>
            </a:r>
            <a:r>
              <a:rPr lang="cs-CZ" b="1" dirty="0" smtClean="0">
                <a:solidFill>
                  <a:srgbClr val="FF0000"/>
                </a:solidFill>
              </a:rPr>
              <a:t>bojary</a:t>
            </a:r>
          </a:p>
          <a:p>
            <a:r>
              <a:rPr lang="cs-CZ" b="1" dirty="0" smtClean="0"/>
              <a:t>Častá povstání rolníků (</a:t>
            </a:r>
            <a:r>
              <a:rPr lang="cs-CZ" b="1" dirty="0" err="1" smtClean="0"/>
              <a:t>Stěnka</a:t>
            </a:r>
            <a:r>
              <a:rPr lang="cs-CZ" b="1" dirty="0" smtClean="0"/>
              <a:t> </a:t>
            </a:r>
            <a:r>
              <a:rPr lang="cs-CZ" b="1" dirty="0" err="1" smtClean="0"/>
              <a:t>Razin</a:t>
            </a:r>
            <a:r>
              <a:rPr lang="cs-CZ" b="1" dirty="0" smtClean="0"/>
              <a:t>) a kozáků</a:t>
            </a:r>
          </a:p>
          <a:p>
            <a:r>
              <a:rPr lang="cs-CZ" b="1" dirty="0" smtClean="0"/>
              <a:t>Rusko nemá přístup k moři – proto válčí se Švédy a Poláky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08259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I. Veliký (1682 – 1725)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96544"/>
          </a:xfrm>
        </p:spPr>
        <p:txBody>
          <a:bodyPr/>
          <a:lstStyle/>
          <a:p>
            <a:r>
              <a:rPr lang="cs-CZ" b="1" dirty="0" smtClean="0"/>
              <a:t>Osvícenský absolutista – provedl řadu nutných reforem (školství, hospodářství …)</a:t>
            </a:r>
          </a:p>
          <a:p>
            <a:r>
              <a:rPr lang="cs-CZ" b="1" dirty="0" smtClean="0"/>
              <a:t>Merkantilní politika – podpora manufaktur a podnikání, celní ochrana</a:t>
            </a:r>
          </a:p>
          <a:p>
            <a:r>
              <a:rPr lang="cs-CZ" b="1" dirty="0" smtClean="0"/>
              <a:t>Navázány styky se Západem, zval do Ruska odborníky</a:t>
            </a:r>
          </a:p>
          <a:p>
            <a:r>
              <a:rPr lang="cs-CZ" b="1" dirty="0" smtClean="0"/>
              <a:t>Vítězná válka se Švédskem – získal přístup k Baltu</a:t>
            </a:r>
          </a:p>
          <a:p>
            <a:r>
              <a:rPr lang="cs-CZ" b="1" dirty="0" smtClean="0"/>
              <a:t>Nové hlavní město </a:t>
            </a:r>
            <a:r>
              <a:rPr lang="cs-CZ" b="1" dirty="0" err="1" smtClean="0"/>
              <a:t>Sankt</a:t>
            </a:r>
            <a:r>
              <a:rPr lang="cs-CZ" b="1" dirty="0" smtClean="0"/>
              <a:t> </a:t>
            </a:r>
            <a:r>
              <a:rPr lang="cs-CZ" b="1" dirty="0" err="1" smtClean="0"/>
              <a:t>Petěrburg</a:t>
            </a:r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33537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Kateřina II. Veliká (1762-1796) 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/>
          <a:lstStyle/>
          <a:p>
            <a:r>
              <a:rPr lang="cs-CZ" b="1" dirty="0" smtClean="0"/>
              <a:t>Dovršila reformy Petra I. </a:t>
            </a:r>
          </a:p>
          <a:p>
            <a:r>
              <a:rPr lang="cs-CZ" b="1" dirty="0" smtClean="0"/>
              <a:t>Vítězná válka s Tureckem – získala přístup k Černému moři</a:t>
            </a:r>
          </a:p>
          <a:p>
            <a:r>
              <a:rPr lang="cs-CZ" b="1" dirty="0" smtClean="0"/>
              <a:t>Oslabila moc pravoslavné církve</a:t>
            </a:r>
          </a:p>
          <a:p>
            <a:r>
              <a:rPr lang="cs-CZ" b="1" dirty="0" smtClean="0"/>
              <a:t>Podporovala obchod, řemesla, školství X pokračovaly rolnické bouře – utužení nevolnictví</a:t>
            </a:r>
          </a:p>
          <a:p>
            <a:r>
              <a:rPr lang="cs-CZ" b="1" dirty="0" smtClean="0"/>
              <a:t>Spoléhala se na schopné rádce (kníže Potěmkin)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46695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Kdysi mocná říše (dnešní východní Polsko, Litva, Bělorusko, část Ukrajiny)</a:t>
            </a:r>
          </a:p>
          <a:p>
            <a:r>
              <a:rPr lang="cs-CZ" b="1" dirty="0" smtClean="0"/>
              <a:t>1572 – vymření jagellonské dynastie – počátek úpadku Polska</a:t>
            </a:r>
          </a:p>
          <a:p>
            <a:r>
              <a:rPr lang="cs-CZ" b="1" dirty="0" smtClean="0"/>
              <a:t>1697 – 1763 – v Polsku vládnou saští kurfiřti</a:t>
            </a:r>
          </a:p>
          <a:p>
            <a:r>
              <a:rPr lang="cs-CZ" b="1" dirty="0" smtClean="0"/>
              <a:t>Mají velmi slabé postavení, minimální moc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8256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Hlavní moc v Polsku mají nejmocnější šlechtici – bojují spolu</a:t>
            </a:r>
          </a:p>
          <a:p>
            <a:r>
              <a:rPr lang="cs-CZ" b="1" dirty="0" smtClean="0"/>
              <a:t>Ve sněmu má každý právo veta – nejsou schopni se na ničem dohodnout</a:t>
            </a:r>
          </a:p>
          <a:p>
            <a:r>
              <a:rPr lang="cs-CZ" b="1" dirty="0" smtClean="0"/>
              <a:t>1764 – poslední polský král </a:t>
            </a:r>
            <a:r>
              <a:rPr lang="cs-CZ" b="1" dirty="0" err="1">
                <a:solidFill>
                  <a:srgbClr val="FF0000"/>
                </a:solidFill>
              </a:rPr>
              <a:t>Stanisław</a:t>
            </a:r>
            <a:r>
              <a:rPr lang="cs-CZ" b="1" dirty="0">
                <a:solidFill>
                  <a:srgbClr val="FF0000"/>
                </a:solidFill>
              </a:rPr>
              <a:t> August </a:t>
            </a:r>
            <a:r>
              <a:rPr lang="cs-CZ" b="1" dirty="0" err="1" smtClean="0">
                <a:solidFill>
                  <a:srgbClr val="FF0000"/>
                </a:solidFill>
              </a:rPr>
              <a:t>Poniatowski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Bojuje proti němu vlastní šlechta – toho využívají sousední státy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9519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Trojí dělení Polska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Rusko, Rakousko a Prusko uzavírají dohody, podle nichž postupně okupují a zabírají části Polského území</a:t>
            </a:r>
          </a:p>
          <a:p>
            <a:r>
              <a:rPr lang="cs-CZ" b="1" dirty="0" smtClean="0"/>
              <a:t>1772 – první dělení Polska</a:t>
            </a:r>
          </a:p>
          <a:p>
            <a:r>
              <a:rPr lang="cs-CZ" b="1" dirty="0" smtClean="0"/>
              <a:t>1793 – druhé dělení Polska (bez Rakouska)</a:t>
            </a:r>
          </a:p>
        </p:txBody>
      </p:sp>
    </p:spTree>
    <p:extLst>
      <p:ext uri="{BB962C8B-B14F-4D97-AF65-F5344CB8AC3E}">
        <p14:creationId xmlns:p14="http://schemas.microsoft.com/office/powerpoint/2010/main" val="27640201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1794 – povstání </a:t>
            </a:r>
            <a:r>
              <a:rPr lang="cs-CZ" b="1" dirty="0">
                <a:solidFill>
                  <a:srgbClr val="FF0000"/>
                </a:solidFill>
              </a:rPr>
              <a:t>Tadeusze </a:t>
            </a:r>
            <a:r>
              <a:rPr lang="cs-CZ" b="1" dirty="0" err="1">
                <a:solidFill>
                  <a:srgbClr val="FF0000"/>
                </a:solidFill>
              </a:rPr>
              <a:t>Kósciuzska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/>
              <a:t>za obnovu Polska – potlačeno</a:t>
            </a:r>
          </a:p>
          <a:p>
            <a:r>
              <a:rPr lang="cs-CZ" b="1" dirty="0"/>
              <a:t>1795 – třetí dělení Polska – po něm </a:t>
            </a:r>
            <a:r>
              <a:rPr lang="cs-CZ" b="1" dirty="0">
                <a:solidFill>
                  <a:srgbClr val="FF0000"/>
                </a:solidFill>
              </a:rPr>
              <a:t>Polsko </a:t>
            </a:r>
            <a:r>
              <a:rPr lang="cs-CZ" b="1" dirty="0" smtClean="0">
                <a:solidFill>
                  <a:srgbClr val="FF0000"/>
                </a:solidFill>
              </a:rPr>
              <a:t>zaniká</a:t>
            </a:r>
          </a:p>
          <a:p>
            <a:r>
              <a:rPr lang="cs-CZ" b="1" dirty="0" smtClean="0"/>
              <a:t>Znovu bylo obnoveno až po 1. světové válce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65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to byli v Rusku bojaři?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Petr I. vystavěl v Rusku nové hlavní město </a:t>
            </a:r>
            <a:r>
              <a:rPr lang="cs-CZ" b="1" dirty="0" err="1" smtClean="0"/>
              <a:t>Sankt</a:t>
            </a:r>
            <a:r>
              <a:rPr lang="cs-CZ" b="1" dirty="0" smtClean="0"/>
              <a:t> </a:t>
            </a:r>
            <a:r>
              <a:rPr lang="cs-CZ" b="1" dirty="0" err="1" smtClean="0"/>
              <a:t>Petěrburg</a:t>
            </a:r>
            <a:r>
              <a:rPr lang="cs-CZ" b="1" dirty="0" smtClean="0"/>
              <a:t>. Víš jak se v minulosti také nazývalo?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 jakou zemí bojovala Kateřina Veliká o přístup k Černému moři?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Nejslavnější polská dynastie byli Jagellonci. </a:t>
            </a:r>
            <a:r>
              <a:rPr lang="cs-CZ" b="1" dirty="0" smtClean="0"/>
              <a:t>Pamatuješ </a:t>
            </a:r>
            <a:r>
              <a:rPr lang="cs-CZ" b="1" dirty="0" smtClean="0"/>
              <a:t>si ze 7. ročníku </a:t>
            </a:r>
            <a:r>
              <a:rPr lang="cs-CZ" b="1" dirty="0" smtClean="0"/>
              <a:t>kteří králové z tohoto rodu vládli v Čechách?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Vysvětli co to bylo trojí dělení </a:t>
            </a:r>
            <a:r>
              <a:rPr lang="cs-CZ" b="1" smtClean="0"/>
              <a:t>Polska.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970</TotalTime>
  <Words>471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Rusko</vt:lpstr>
      <vt:lpstr>Petr I. Veliký (1682 – 1725)</vt:lpstr>
      <vt:lpstr>Kateřina II. Veliká (1762-1796) </vt:lpstr>
      <vt:lpstr>Polsko</vt:lpstr>
      <vt:lpstr>Prezentace aplikace PowerPoint</vt:lpstr>
      <vt:lpstr>Trojí dělení Polska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60</cp:revision>
  <dcterms:created xsi:type="dcterms:W3CDTF">2011-11-09T14:01:04Z</dcterms:created>
  <dcterms:modified xsi:type="dcterms:W3CDTF">2012-09-08T17:09:59Z</dcterms:modified>
</cp:coreProperties>
</file>