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64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Národní přírodní památky v rébusech, žák pracuje s učebnicí, mapami, internetem. Nápověda v obrázku.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353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6975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7673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9623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221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Hádanky z ochrany přírody I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ochrana přírody </a:t>
            </a:r>
          </a:p>
          <a:p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na mapách, podrobnější metodika viz poznámky u jednotlivých snímků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ochrany přírody, internet, přírodní památky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33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Ochrana přírody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Administrator\Local Settings\Temporary Internet Files\Content.IE5\OJ69EB09\MP9004333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8835" y="1188821"/>
            <a:ext cx="6746331" cy="4480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cs-CZ" dirty="0" smtClean="0"/>
              <a:t>Šířka 16,5 metrů, výška 16 metrů</a:t>
            </a:r>
            <a:endParaRPr lang="cs-CZ" dirty="0"/>
          </a:p>
        </p:txBody>
      </p:sp>
      <p:pic>
        <p:nvPicPr>
          <p:cNvPr id="2050" name="Picture 2" descr="C:\Documents and Settings\Administrator\Local Settings\Temporary Internet Files\Content.IE5\4NS5EBEN\MC90019182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749" y="2549411"/>
            <a:ext cx="4368229" cy="3233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1538823"/>
              </p:ext>
            </p:extLst>
          </p:nvPr>
        </p:nvGraphicFramePr>
        <p:xfrm>
          <a:off x="1259632" y="260648"/>
          <a:ext cx="6095997" cy="115824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660106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556792"/>
            <a:ext cx="8229600" cy="4525963"/>
          </a:xfrm>
        </p:spPr>
        <p:txBody>
          <a:bodyPr/>
          <a:lstStyle/>
          <a:p>
            <a:r>
              <a:rPr lang="cs-CZ" dirty="0" smtClean="0"/>
              <a:t>Čedič</a:t>
            </a:r>
            <a:endParaRPr lang="cs-CZ" dirty="0"/>
          </a:p>
        </p:txBody>
      </p:sp>
      <p:pic>
        <p:nvPicPr>
          <p:cNvPr id="3074" name="Picture 2" descr="C:\Documents and Settings\Administrator\Local Settings\Temporary Internet Files\Content.IE5\8ZCXO14N\MC9001923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060848"/>
            <a:ext cx="3748048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21939"/>
              </p:ext>
            </p:extLst>
          </p:nvPr>
        </p:nvGraphicFramePr>
        <p:xfrm>
          <a:off x="2602175" y="332656"/>
          <a:ext cx="6096000" cy="115824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289605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cs-CZ" dirty="0" smtClean="0"/>
              <a:t>Rozhledna </a:t>
            </a:r>
            <a:r>
              <a:rPr lang="cs-CZ" dirty="0" err="1" smtClean="0"/>
              <a:t>Bolfánek</a:t>
            </a:r>
            <a:r>
              <a:rPr lang="cs-CZ" dirty="0" smtClean="0"/>
              <a:t> a Chudenice</a:t>
            </a:r>
            <a:endParaRPr lang="cs-CZ" dirty="0"/>
          </a:p>
        </p:txBody>
      </p:sp>
      <p:pic>
        <p:nvPicPr>
          <p:cNvPr id="4098" name="Picture 2" descr="C:\Documents and Settings\Administrator\Local Settings\Temporary Internet Files\Content.IE5\OJ69EB09\MC90043806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90131"/>
            <a:ext cx="3052707" cy="305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Administrator\Local Settings\Temporary Internet Files\Content.IE5\07MPEDQ3\MP9004387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3773800" cy="2527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2191944"/>
              </p:ext>
            </p:extLst>
          </p:nvPr>
        </p:nvGraphicFramePr>
        <p:xfrm>
          <a:off x="2123728" y="260648"/>
          <a:ext cx="6096000" cy="115824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87024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122" name="Picture 2" descr="C:\Documents and Settings\Administrator\Local Settings\Temporary Internet Files\Content.IE5\8ZCXO14N\MC9003491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56992"/>
            <a:ext cx="2795237" cy="2540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irewall"/>
          <p:cNvSpPr>
            <a:spLocks noEditPoints="1" noChangeArrowheads="1"/>
          </p:cNvSpPr>
          <p:nvPr/>
        </p:nvSpPr>
        <p:spPr bwMode="auto">
          <a:xfrm>
            <a:off x="5004048" y="4210857"/>
            <a:ext cx="2417043" cy="1650633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solidFill>
            <a:srgbClr val="996633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6714421"/>
              </p:ext>
            </p:extLst>
          </p:nvPr>
        </p:nvGraphicFramePr>
        <p:xfrm>
          <a:off x="1956048" y="908720"/>
          <a:ext cx="6095999" cy="115824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026773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dirty="0" smtClean="0"/>
              <a:t>1. </a:t>
            </a:r>
            <a:r>
              <a:rPr lang="cs-CZ" sz="4400" b="1" dirty="0" err="1" smtClean="0"/>
              <a:t>Pravčická</a:t>
            </a:r>
            <a:r>
              <a:rPr lang="cs-CZ" sz="4400" b="1" dirty="0" smtClean="0"/>
              <a:t> brána</a:t>
            </a:r>
          </a:p>
          <a:p>
            <a:r>
              <a:rPr lang="cs-CZ" sz="4400" b="1" dirty="0" smtClean="0"/>
              <a:t>2. Panská skála</a:t>
            </a:r>
          </a:p>
          <a:p>
            <a:r>
              <a:rPr lang="cs-CZ" sz="4400" b="1" dirty="0" smtClean="0"/>
              <a:t>3. Americká zahrada</a:t>
            </a:r>
          </a:p>
          <a:p>
            <a:r>
              <a:rPr lang="cs-CZ" sz="4400" b="1" dirty="0" smtClean="0"/>
              <a:t>4. Čertova zeď</a:t>
            </a:r>
            <a:endParaRPr lang="cs-CZ" sz="4400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498822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 smtClean="0">
                <a:latin typeface="Tahoma" pitchFamily="34" charset="0"/>
              </a:rPr>
              <a:t>http</a:t>
            </a:r>
            <a:r>
              <a:rPr lang="cs-CZ" sz="1500" dirty="0">
                <a:latin typeface="Tahoma" pitchFamily="34" charset="0"/>
              </a:rPr>
              <a:t>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369</TotalTime>
  <Words>228</Words>
  <Application>Microsoft Office PowerPoint</Application>
  <PresentationFormat>Předvádění na obrazovce (4:3)</PresentationFormat>
  <Paragraphs>59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Ochrana přírody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51</cp:revision>
  <dcterms:created xsi:type="dcterms:W3CDTF">2011-05-26T14:17:08Z</dcterms:created>
  <dcterms:modified xsi:type="dcterms:W3CDTF">2003-01-01T03:28:17Z</dcterms:modified>
</cp:coreProperties>
</file>