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VY_32_INOVACE_06_Sámova říše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Sámova říše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VY_32_INOVACE_06_Sámova říše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Sámova říše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95507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98883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1340769"/>
            <a:ext cx="7772400" cy="45365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Sámova říše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Sámova říše (624 – 659)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První státní útvar na našem území</a:t>
            </a:r>
          </a:p>
          <a:p>
            <a:r>
              <a:rPr lang="cs-CZ" b="1" dirty="0" smtClean="0"/>
              <a:t>Byl to kmenový svaz, spojený osobou vládce</a:t>
            </a:r>
          </a:p>
          <a:p>
            <a:r>
              <a:rPr lang="cs-CZ" b="1" dirty="0" smtClean="0"/>
              <a:t>Zdroj informací – </a:t>
            </a:r>
            <a:r>
              <a:rPr lang="cs-CZ" b="1" dirty="0" err="1" smtClean="0">
                <a:solidFill>
                  <a:srgbClr val="FF0000"/>
                </a:solidFill>
              </a:rPr>
              <a:t>Fredegarova</a:t>
            </a:r>
            <a:r>
              <a:rPr lang="cs-CZ" b="1" dirty="0" smtClean="0">
                <a:solidFill>
                  <a:srgbClr val="FF0000"/>
                </a:solidFill>
              </a:rPr>
              <a:t> kronika </a:t>
            </a:r>
            <a:r>
              <a:rPr lang="cs-CZ" b="1" dirty="0" smtClean="0"/>
              <a:t>(franská kronika, sepsaná v 7. století) a některé další kroniky, které z ní vycházejí</a:t>
            </a:r>
          </a:p>
        </p:txBody>
      </p:sp>
    </p:spTree>
    <p:extLst>
      <p:ext uri="{BB962C8B-B14F-4D97-AF65-F5344CB8AC3E}">
        <p14:creationId xmlns:p14="http://schemas.microsoft.com/office/powerpoint/2010/main" val="1268133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 té době byly slovanské kmeny na našem území podřízeny </a:t>
            </a:r>
            <a:r>
              <a:rPr lang="cs-CZ" b="1" dirty="0">
                <a:solidFill>
                  <a:srgbClr val="FF0000"/>
                </a:solidFill>
              </a:rPr>
              <a:t>avarskému </a:t>
            </a:r>
            <a:r>
              <a:rPr lang="cs-CZ" b="1" dirty="0" err="1">
                <a:solidFill>
                  <a:srgbClr val="FF0000"/>
                </a:solidFill>
              </a:rPr>
              <a:t>kaganátu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(Avaři = kočovný asijský národ, který v 6. – 9. století vytvořil říši ve východní Evropě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Probíhaly boje mezi dědici avarského chána </a:t>
            </a:r>
            <a:r>
              <a:rPr lang="cs-CZ" b="1" dirty="0" err="1" smtClean="0"/>
              <a:t>Bajana</a:t>
            </a:r>
            <a:r>
              <a:rPr lang="cs-CZ" b="1" dirty="0" smtClean="0"/>
              <a:t> – </a:t>
            </a:r>
            <a:r>
              <a:rPr lang="cs-CZ" b="1" dirty="0" err="1" smtClean="0"/>
              <a:t>kaganát</a:t>
            </a:r>
            <a:r>
              <a:rPr lang="cs-CZ" b="1" dirty="0" smtClean="0"/>
              <a:t> byl v krizi                toho využil Sámo</a:t>
            </a:r>
            <a:endParaRPr lang="cs-CZ" b="1" dirty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580112" y="4418620"/>
            <a:ext cx="115212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6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Sámo (*? – +659)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Původem franský kupec („z kraje </a:t>
            </a:r>
            <a:r>
              <a:rPr lang="cs-CZ" b="1" dirty="0" err="1" smtClean="0"/>
              <a:t>sennonského</a:t>
            </a:r>
            <a:r>
              <a:rPr lang="cs-CZ" b="1" dirty="0" smtClean="0"/>
              <a:t>“ = asi oblast Seiny ve Francii)</a:t>
            </a:r>
          </a:p>
          <a:p>
            <a:r>
              <a:rPr lang="cs-CZ" b="1" dirty="0" smtClean="0"/>
              <a:t>Často obchodoval se Slovany</a:t>
            </a:r>
          </a:p>
          <a:p>
            <a:r>
              <a:rPr lang="cs-CZ" b="1" dirty="0" smtClean="0"/>
              <a:t>Při bojích Slovanů s Avary jim významně pomohl               zvolili ho r. 623 svým vládcem 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2339752" y="3933056"/>
            <a:ext cx="115212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30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Sámo spojil více slovanských kmenů</a:t>
            </a:r>
          </a:p>
          <a:p>
            <a:r>
              <a:rPr lang="cs-CZ" b="1" dirty="0" smtClean="0"/>
              <a:t>Rozsah jeho říše: Čechy, Morava, část Slovenska, část Rakouska</a:t>
            </a:r>
          </a:p>
          <a:p>
            <a:r>
              <a:rPr lang="cs-CZ" b="1" dirty="0" smtClean="0"/>
              <a:t>Říše neměla pevnou strukturu – spojena jen osobou vládce</a:t>
            </a:r>
          </a:p>
          <a:p>
            <a:r>
              <a:rPr lang="cs-CZ" b="1" dirty="0" smtClean="0"/>
              <a:t>Byla stále </a:t>
            </a:r>
            <a:r>
              <a:rPr lang="cs-CZ" b="1" dirty="0" smtClean="0">
                <a:solidFill>
                  <a:srgbClr val="FF0000"/>
                </a:solidFill>
              </a:rPr>
              <a:t>pohanská</a:t>
            </a:r>
            <a:r>
              <a:rPr lang="cs-CZ" b="1" dirty="0" smtClean="0"/>
              <a:t> (Sámo měl 12 manželek a s nimi 22 synů a 15 dcer)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587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s Franky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R. 631 se Sámo dostal do sporu s franským králem </a:t>
            </a:r>
            <a:r>
              <a:rPr lang="cs-CZ" b="1" dirty="0" smtClean="0">
                <a:solidFill>
                  <a:srgbClr val="FF0000"/>
                </a:solidFill>
              </a:rPr>
              <a:t>Dagobertem I.</a:t>
            </a:r>
            <a:r>
              <a:rPr lang="cs-CZ" b="1" dirty="0" smtClean="0"/>
              <a:t> – důvodem bylo přepadení franských kupců</a:t>
            </a:r>
          </a:p>
          <a:p>
            <a:r>
              <a:rPr lang="cs-CZ" b="1" dirty="0" smtClean="0"/>
              <a:t>Vedlo to až k válce – franská vojska vtrhla na Sámovo území</a:t>
            </a:r>
          </a:p>
          <a:p>
            <a:r>
              <a:rPr lang="cs-CZ" b="1" dirty="0" smtClean="0"/>
              <a:t>631 – třídenní </a:t>
            </a:r>
            <a:r>
              <a:rPr lang="cs-CZ" b="1" dirty="0" smtClean="0">
                <a:solidFill>
                  <a:srgbClr val="FF0000"/>
                </a:solidFill>
              </a:rPr>
              <a:t>bitva u hradiště </a:t>
            </a:r>
            <a:r>
              <a:rPr lang="cs-CZ" b="1" dirty="0" err="1" smtClean="0">
                <a:solidFill>
                  <a:srgbClr val="FF0000"/>
                </a:solidFill>
              </a:rPr>
              <a:t>Wogastisburg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(není dnes známo kde bylo – pravděpodobně u Podbořan) – velké Sámovo vítězství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55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Poté Sámo navázal s Franky i Avary přátelské vztahy – čilé obchodní styky</a:t>
            </a:r>
          </a:p>
          <a:p>
            <a:r>
              <a:rPr lang="cs-CZ" b="1" dirty="0" smtClean="0"/>
              <a:t>659 Sámo zemřel – poté se jeho kmenový svaz rozpadl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44089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je jediný zdroj údajů o Sámově říši?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Odkud Sámo pocházel a čím se původně živil?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říši byly původně Slované podřízeni?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 kým vedl Sámo válku v r. 631?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Na kterém území se Sámova říše rozkládala?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394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,</vt:lpstr>
      <vt:lpstr>Anotace</vt:lpstr>
      <vt:lpstr>Prezentace aplikace PowerPoint</vt:lpstr>
      <vt:lpstr>Sámova říše (624 – 659)</vt:lpstr>
      <vt:lpstr>Prezentace aplikace PowerPoint</vt:lpstr>
      <vt:lpstr>Sámo (*? – +659)</vt:lpstr>
      <vt:lpstr>Prezentace aplikace PowerPoint</vt:lpstr>
      <vt:lpstr>Válka s Franky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39</cp:revision>
  <dcterms:created xsi:type="dcterms:W3CDTF">2011-11-09T14:01:04Z</dcterms:created>
  <dcterms:modified xsi:type="dcterms:W3CDTF">2012-09-02T14:49:52Z</dcterms:modified>
</cp:coreProperties>
</file>