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dirty="0" smtClean="0">
              <a:effectLst/>
            </a:rPr>
            <a:t>VY_32_INOVACE_07_ČSR </a:t>
          </a:r>
          <a:r>
            <a:rPr lang="cs-CZ" b="0" dirty="0" smtClean="0">
              <a:effectLst/>
            </a:rPr>
            <a:t>ve 30. letech 20. století</a:t>
          </a:r>
          <a:endParaRPr lang="cs-CZ" b="0" dirty="0">
            <a:effectLst/>
          </a:endParaRP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b="0" dirty="0" smtClean="0">
              <a:effectLst/>
            </a:rPr>
            <a:t>ČSR ve 30. letech 20. století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9.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b="0" kern="1200" dirty="0" smtClean="0">
              <a:effectLst/>
            </a:rPr>
            <a:t>VY_32_INOVACE_07_ČSR </a:t>
          </a:r>
          <a:r>
            <a:rPr lang="cs-CZ" sz="1400" b="0" kern="1200" dirty="0" smtClean="0">
              <a:effectLst/>
            </a:rPr>
            <a:t>ve 30. letech 20. století</a:t>
          </a:r>
          <a:endParaRPr lang="cs-CZ" sz="1400" b="0" kern="1200" dirty="0">
            <a:effectLst/>
          </a:endParaRPr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9.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b="0" kern="1200" dirty="0" smtClean="0">
              <a:effectLst/>
            </a:rPr>
            <a:t>ČSR ve 30. letech 20. století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988239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8476326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8)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ČSR ve 30. letech 20. století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832648"/>
          </a:xfrm>
        </p:spPr>
        <p:txBody>
          <a:bodyPr/>
          <a:lstStyle/>
          <a:p>
            <a:r>
              <a:rPr lang="cs-CZ" b="1" dirty="0" smtClean="0"/>
              <a:t>Na počátku 30. let ČSR těžce postižena hospodářskou krizí (1,5 mil nezaměstnaných, pokles výroby o 30% …)</a:t>
            </a:r>
          </a:p>
          <a:p>
            <a:r>
              <a:rPr lang="cs-CZ" b="1" dirty="0" smtClean="0"/>
              <a:t>Dochází k aktivizaci nacionalistických a totalitních stran: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na Slovensku se aktivizuje Hlinkova strana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roste aktivita komunistů (stávky, demonstrace)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sjednocují se čeští fašisté (</a:t>
            </a:r>
            <a:r>
              <a:rPr lang="cs-CZ" i="1" dirty="0" err="1" smtClean="0"/>
              <a:t>Radola</a:t>
            </a:r>
            <a:r>
              <a:rPr lang="cs-CZ" i="1" dirty="0" smtClean="0"/>
              <a:t> Gajda)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8215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5544616"/>
          </a:xfrm>
        </p:spPr>
        <p:txBody>
          <a:bodyPr/>
          <a:lstStyle/>
          <a:p>
            <a:r>
              <a:rPr lang="cs-CZ" b="1" dirty="0" smtClean="0"/>
              <a:t>1933 přijat </a:t>
            </a:r>
            <a:r>
              <a:rPr lang="cs-CZ" b="1" dirty="0" smtClean="0">
                <a:solidFill>
                  <a:srgbClr val="FF0000"/>
                </a:solidFill>
              </a:rPr>
              <a:t>Zákon na obranu republiky </a:t>
            </a:r>
            <a:r>
              <a:rPr lang="cs-CZ" b="1" dirty="0" smtClean="0"/>
              <a:t>(proti fašistům, komunistům, separatistům…)</a:t>
            </a:r>
          </a:p>
          <a:p>
            <a:r>
              <a:rPr lang="cs-CZ" b="1" dirty="0" smtClean="0"/>
              <a:t>1934 T. G. Masaryk zvolen opět prezidentem (4. funkční období), ale v prosinci 1935 ze zdravotních důvodů abdikoval</a:t>
            </a:r>
          </a:p>
          <a:p>
            <a:r>
              <a:rPr lang="cs-CZ" b="1" dirty="0" smtClean="0"/>
              <a:t>Novým prezidentem zvolen </a:t>
            </a:r>
            <a:r>
              <a:rPr lang="cs-CZ" b="1" dirty="0" smtClean="0">
                <a:solidFill>
                  <a:srgbClr val="FF0000"/>
                </a:solidFill>
              </a:rPr>
              <a:t>dr. Edvard Beneš</a:t>
            </a:r>
          </a:p>
          <a:p>
            <a:r>
              <a:rPr lang="cs-CZ" b="1" dirty="0" smtClean="0"/>
              <a:t>Masaryk zemřel 14.9.1937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03816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ČSR pod tlakem nacistického Německa (Hitler vyhlašuje agresívní plány) – proto se snaží o mezinárodní pomoc</a:t>
            </a:r>
          </a:p>
          <a:p>
            <a:r>
              <a:rPr lang="cs-CZ" b="1" dirty="0" smtClean="0"/>
              <a:t>1935 uzavřeny spojenecké smlouvy s Francií a SSSR (pomoc SSSR byla ale podmíněna pomocí Francie)</a:t>
            </a:r>
          </a:p>
          <a:p>
            <a:r>
              <a:rPr lang="cs-CZ" b="1" dirty="0" smtClean="0"/>
              <a:t>Zahájena stavba sítě pohraničních pevností – měly zadržet útok do doby příchodu zahraniční pomoci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68699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1935 vznikla </a:t>
            </a:r>
            <a:r>
              <a:rPr lang="cs-CZ" b="1" dirty="0" smtClean="0">
                <a:solidFill>
                  <a:srgbClr val="FF0000"/>
                </a:solidFill>
              </a:rPr>
              <a:t>Sudetoněmecká strana (SdP) </a:t>
            </a:r>
            <a:r>
              <a:rPr lang="cs-CZ" b="1" dirty="0" smtClean="0"/>
              <a:t>– v čele </a:t>
            </a:r>
            <a:r>
              <a:rPr lang="cs-CZ" b="1" dirty="0" smtClean="0">
                <a:solidFill>
                  <a:srgbClr val="FF0000"/>
                </a:solidFill>
              </a:rPr>
              <a:t>Konrad Henlein</a:t>
            </a:r>
          </a:p>
          <a:p>
            <a:r>
              <a:rPr lang="cs-CZ" b="1" dirty="0" smtClean="0"/>
              <a:t>Získává podporu německé menšiny v ČSR – silná pozice zejména v pohraničí</a:t>
            </a:r>
          </a:p>
          <a:p>
            <a:r>
              <a:rPr lang="cs-CZ" b="1" dirty="0" smtClean="0"/>
              <a:t>1935 úspěch v parlamentních volbách (15,18%)</a:t>
            </a:r>
          </a:p>
          <a:p>
            <a:r>
              <a:rPr lang="cs-CZ" b="1" dirty="0" smtClean="0"/>
              <a:t>Podle pokynů z Německa zahajují podvratné akce proti ČSR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49623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bylo podnětem k aktivizaci nedemokratických stran a hnutí v první polovině 30. let?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O které subjekty se zejména jednalo?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Jaký byl cíl Zákona na obranu republiky?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Kdo byl druhým československým prezidentem?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Se kterými zeměmi měla ČSR spojenecké smlouvy?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558</TotalTime>
  <Words>344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48</cp:revision>
  <dcterms:created xsi:type="dcterms:W3CDTF">2011-11-09T14:01:04Z</dcterms:created>
  <dcterms:modified xsi:type="dcterms:W3CDTF">2012-11-21T15:36:16Z</dcterms:modified>
</cp:coreProperties>
</file>