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VY_32_INOVACE_08_České země královstvím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České země královstvím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7.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VY_32_INOVACE_08_České země královstvím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7.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České země královstvím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5934279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4849586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</a:t>
                      </a:r>
                      <a:r>
                        <a:rPr lang="cs-CZ" baseline="0" smtClean="0"/>
                        <a:t>snímek 13)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1340769"/>
            <a:ext cx="7772400" cy="45365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</a:t>
            </a:r>
            <a:r>
              <a:rPr lang="cs-CZ" sz="7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 královstvím</a:t>
            </a:r>
            <a:endParaRPr lang="cs-CZ" sz="7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Vratislav I. (1061 – 1092)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Syn Břetislava I.</a:t>
            </a:r>
          </a:p>
          <a:p>
            <a:r>
              <a:rPr lang="cs-CZ" b="1" dirty="0" smtClean="0"/>
              <a:t>Spojenec císaře Jindřicha IV. během bojů o investituru</a:t>
            </a:r>
          </a:p>
          <a:p>
            <a:r>
              <a:rPr lang="cs-CZ" b="1" dirty="0" smtClean="0"/>
              <a:t>Za to získal 1085 královský titul (jen pro sebe)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98792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Vladislav I. (1140 – 1172)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Vnuk Vratislava I.</a:t>
            </a:r>
          </a:p>
          <a:p>
            <a:r>
              <a:rPr lang="cs-CZ" b="1" dirty="0" smtClean="0"/>
              <a:t>Významný státník a válečník</a:t>
            </a:r>
          </a:p>
          <a:p>
            <a:r>
              <a:rPr lang="cs-CZ" b="1" dirty="0" smtClean="0"/>
              <a:t>1147 se zúčastnil 2. křížové výpravy</a:t>
            </a:r>
          </a:p>
          <a:p>
            <a:r>
              <a:rPr lang="cs-CZ" b="1" dirty="0" smtClean="0"/>
              <a:t>1158 podpořil římského císaře Friedricha Barbarossu v bojích v Itálii – čeští rytíři se proslavili při dobytí Milána</a:t>
            </a:r>
          </a:p>
          <a:p>
            <a:r>
              <a:rPr lang="cs-CZ" b="1" dirty="0" smtClean="0"/>
              <a:t>V Praze nechal postavit první kamenný most – Juditin (podle jeho manželky)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7161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Přemysl I. Otakar (1198 – 1230)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Za jeho vlády se z Čech stala evropská velmoc</a:t>
            </a:r>
          </a:p>
          <a:p>
            <a:r>
              <a:rPr lang="cs-CZ" b="1" dirty="0" smtClean="0"/>
              <a:t>Diplomaticky ovlivnil volbu římského krále (střídavě podporoval různé kandidáty) – za to získal různé výsady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1212</a:t>
            </a:r>
            <a:r>
              <a:rPr lang="cs-CZ" b="1" dirty="0" smtClean="0"/>
              <a:t> získal od Friedricha II. </a:t>
            </a:r>
            <a:r>
              <a:rPr lang="cs-CZ" b="1" dirty="0" smtClean="0">
                <a:solidFill>
                  <a:srgbClr val="FF0000"/>
                </a:solidFill>
              </a:rPr>
              <a:t>Zlatou bulu sicilskou </a:t>
            </a:r>
            <a:r>
              <a:rPr lang="cs-CZ" b="1" dirty="0" smtClean="0"/>
              <a:t>– listina, která potvrzuje Čechy jako dědičné království</a:t>
            </a:r>
          </a:p>
          <a:p>
            <a:r>
              <a:rPr lang="cs-CZ" b="1" dirty="0" smtClean="0"/>
              <a:t>Také nový český znak – stříbrný lev</a:t>
            </a:r>
          </a:p>
          <a:p>
            <a:r>
              <a:rPr lang="cs-CZ" b="1" dirty="0" smtClean="0"/>
              <a:t>Razil mince brakteáty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59101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 I. (1230 – 1253)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Jeho vláda – doba rozkvětu země</a:t>
            </a:r>
          </a:p>
          <a:p>
            <a:r>
              <a:rPr lang="cs-CZ" b="1" dirty="0" smtClean="0"/>
              <a:t>Kolonizoval pohraničí</a:t>
            </a:r>
          </a:p>
          <a:p>
            <a:r>
              <a:rPr lang="cs-CZ" b="1" dirty="0" smtClean="0"/>
              <a:t>Doba nastupující gotiky</a:t>
            </a:r>
          </a:p>
          <a:p>
            <a:r>
              <a:rPr lang="cs-CZ" b="1" dirty="0" smtClean="0"/>
              <a:t>Organizoval obranu proti vpádu Tatarů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57241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Přemysl II. Otakar (1253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1278)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Nejvýznamnější přemyslovský král</a:t>
            </a:r>
          </a:p>
          <a:p>
            <a:r>
              <a:rPr lang="cs-CZ" b="1" dirty="0" smtClean="0"/>
              <a:t>Podporoval hospodářství, zakládal města</a:t>
            </a:r>
          </a:p>
          <a:p>
            <a:r>
              <a:rPr lang="cs-CZ" b="1" dirty="0" smtClean="0"/>
              <a:t>Založil zemský soud, kde byly vedeny </a:t>
            </a:r>
            <a:r>
              <a:rPr lang="cs-CZ" b="1" dirty="0" smtClean="0">
                <a:solidFill>
                  <a:srgbClr val="FF0000"/>
                </a:solidFill>
              </a:rPr>
              <a:t>zemské desky</a:t>
            </a:r>
            <a:r>
              <a:rPr lang="cs-CZ" b="1" dirty="0" smtClean="0"/>
              <a:t> (soupis majetku šlechty)</a:t>
            </a:r>
          </a:p>
          <a:p>
            <a:r>
              <a:rPr lang="cs-CZ" b="1" dirty="0" smtClean="0"/>
              <a:t>Připojil k Čechám část rakouských zemí a Slovinska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„Král železný a zlatý“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009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b="1" dirty="0" smtClean="0"/>
              <a:t>1260 bojoval s uherským králem Bélou IV. – vítězství v bitvě u Kressenbrunnu</a:t>
            </a:r>
          </a:p>
          <a:p>
            <a:r>
              <a:rPr lang="cs-CZ" b="1" dirty="0" smtClean="0"/>
              <a:t>Snažil se o zvolení římským králem X neuspěl (zvolen byl Rudolf I. Habsburský)</a:t>
            </a:r>
          </a:p>
          <a:p>
            <a:r>
              <a:rPr lang="cs-CZ" b="1" dirty="0" smtClean="0"/>
              <a:t>Přemysl se postavil proti němu, dostal se do politické izolace</a:t>
            </a:r>
          </a:p>
          <a:p>
            <a:r>
              <a:rPr lang="cs-CZ" b="1" dirty="0" smtClean="0"/>
              <a:t>1278 se střetli v bitvě na Moravském poli (</a:t>
            </a:r>
            <a:r>
              <a:rPr lang="cs-CZ" b="1" dirty="0" err="1" smtClean="0"/>
              <a:t>Dürrenkrut</a:t>
            </a:r>
            <a:r>
              <a:rPr lang="cs-CZ" b="1" dirty="0" smtClean="0"/>
              <a:t>) – zradou některé šlechty Přemysl prohrál a zahynul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63428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b="1" dirty="0" smtClean="0"/>
              <a:t>Po smrti Přemysla II. Otakara byl jmenován správcem Čech Otta Braniborský – drancoval zemi, Přemyslova syna Václava (5 let) uvěznil  - vykoupen byl až 1283</a:t>
            </a:r>
          </a:p>
          <a:p>
            <a:r>
              <a:rPr lang="cs-CZ" b="1" dirty="0" smtClean="0"/>
              <a:t>Poté byl v zemi nejmocnější muž přítel královny Kunhuty Záviš z </a:t>
            </a:r>
            <a:r>
              <a:rPr lang="cs-CZ" b="1" dirty="0" err="1" smtClean="0"/>
              <a:t>Falkensteina</a:t>
            </a:r>
            <a:r>
              <a:rPr lang="cs-CZ" b="1" dirty="0" smtClean="0"/>
              <a:t> – ovlivňoval Václava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75901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 II. (1283 – 1305)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Zpočátku vládl pod vlivem Záviše, později se osamostatnil</a:t>
            </a:r>
          </a:p>
          <a:p>
            <a:r>
              <a:rPr lang="cs-CZ" b="1" dirty="0" smtClean="0"/>
              <a:t>Záviš obviněn ze zrady a popraven</a:t>
            </a:r>
          </a:p>
          <a:p>
            <a:r>
              <a:rPr lang="cs-CZ" b="1" dirty="0" smtClean="0"/>
              <a:t>Za jeho vlády objeveny v Kutné Hoře bohaté stříbrné doly – zdroj obrovského bohatství země – vede to k velkému rozkvětu</a:t>
            </a:r>
          </a:p>
          <a:p>
            <a:r>
              <a:rPr lang="cs-CZ" b="1" dirty="0" smtClean="0"/>
              <a:t>Nové mince – pražské groše</a:t>
            </a:r>
          </a:p>
          <a:p>
            <a:r>
              <a:rPr lang="cs-CZ" b="1" dirty="0" smtClean="0"/>
              <a:t>Václav se stává i králem polským (1300) a uherským (1301)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307413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III.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1305 – 1306)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Po nástupu na trůn se vzdal uherské koruny</a:t>
            </a:r>
          </a:p>
          <a:p>
            <a:r>
              <a:rPr lang="cs-CZ" b="1" dirty="0" smtClean="0"/>
              <a:t>1306 se proti němu vzbouřila polská šlechta – při tažení do Polska byl 1306 zavražděn v Olomouci</a:t>
            </a:r>
          </a:p>
          <a:p>
            <a:r>
              <a:rPr lang="cs-CZ" b="1" dirty="0" smtClean="0"/>
              <a:t>Tím vymřel po meči přemyslovský rod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14292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Kdo byl </a:t>
            </a:r>
            <a:r>
              <a:rPr lang="cs-CZ" b="1" dirty="0" smtClean="0"/>
              <a:t>prvním králem českým (zatím nedědičně)?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Které italské město dobyla česká vojska pod velením Vladislava I.?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Co to byla Zlatá bula sicilská a co přinesla Čechám?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Proč se Přemyslu II. Otakarovi říkalo Král železný a zlatý?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Vysvětli pojem „vymřít po meči“ !</a:t>
            </a:r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604</TotalTime>
  <Words>573</Words>
  <Application>Microsoft Office PowerPoint</Application>
  <PresentationFormat>Předvádění na obrazovce (4:3)</PresentationFormat>
  <Paragraphs>68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,</vt:lpstr>
      <vt:lpstr>Anotace</vt:lpstr>
      <vt:lpstr>Prezentace aplikace PowerPoint</vt:lpstr>
      <vt:lpstr>Vratislav I. (1061 – 1092)</vt:lpstr>
      <vt:lpstr>Vladislav I. (1140 – 1172)</vt:lpstr>
      <vt:lpstr>Přemysl I. Otakar (1198 – 1230)</vt:lpstr>
      <vt:lpstr>Václav I. (1230 – 1253)</vt:lpstr>
      <vt:lpstr>Přemysl II. Otakar (1253 – 1278)</vt:lpstr>
      <vt:lpstr>Prezentace aplikace PowerPoint</vt:lpstr>
      <vt:lpstr>Prezentace aplikace PowerPoint</vt:lpstr>
      <vt:lpstr>Václav II. (1283 – 1305)</vt:lpstr>
      <vt:lpstr>Václav III. (1305 – 1306)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Administrátor</cp:lastModifiedBy>
  <cp:revision>53</cp:revision>
  <dcterms:created xsi:type="dcterms:W3CDTF">2011-11-09T14:01:04Z</dcterms:created>
  <dcterms:modified xsi:type="dcterms:W3CDTF">2012-10-07T13:04:41Z</dcterms:modified>
</cp:coreProperties>
</file>