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6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3E68B4FF-FDC0-4AFF-95B6-E020136FB82E}">
          <p14:sldIdLst>
            <p14:sldId id="256"/>
            <p14:sldId id="257"/>
            <p14:sldId id="258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VY_32_INOVACE_08_Velká francouzská revoluce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Velká francouzská revoluce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8.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VY_32_INOVACE_08_Velká francouzská revoluce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8.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Velká francouzská revoluce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8343059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6034668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nástěnné mapy a obrazy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</a:t>
                      </a:r>
                      <a:r>
                        <a:rPr lang="cs-CZ" baseline="0" smtClean="0"/>
                        <a:t>snímek </a:t>
                      </a:r>
                      <a:r>
                        <a:rPr lang="cs-CZ" baseline="0" smtClean="0"/>
                        <a:t>18)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946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Velká francouzská revoluce</a:t>
            </a: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Předehra k revoluci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 2. pol. 18. století ve Francii velká finanční krize</a:t>
            </a:r>
          </a:p>
          <a:p>
            <a:r>
              <a:rPr lang="cs-CZ" b="1" dirty="0" smtClean="0"/>
              <a:t>Její příčiny:</a:t>
            </a:r>
          </a:p>
          <a:p>
            <a:pPr marL="514350" indent="-514350">
              <a:buAutoNum type="alphaLcParenR"/>
            </a:pPr>
            <a:r>
              <a:rPr lang="cs-CZ" b="1" dirty="0" smtClean="0"/>
              <a:t>rozhazovačnost královského dvora</a:t>
            </a:r>
          </a:p>
          <a:p>
            <a:pPr marL="514350" indent="-514350">
              <a:buAutoNum type="alphaLcParenR"/>
            </a:pPr>
            <a:r>
              <a:rPr lang="cs-CZ" b="1" dirty="0" smtClean="0"/>
              <a:t>téměř neexistující hospodářská politika </a:t>
            </a:r>
          </a:p>
          <a:p>
            <a:pPr marL="0" indent="0">
              <a:buNone/>
            </a:pPr>
            <a:r>
              <a:rPr lang="cs-CZ" b="1" dirty="0" smtClean="0"/>
              <a:t>c)  neuvážená zahraniční politika (podpora amerických osad v boji proti Anglii)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74441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Francouzská společnost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Rozdělena na 3 stavy</a:t>
            </a:r>
          </a:p>
          <a:p>
            <a:r>
              <a:rPr lang="cs-CZ" b="1" dirty="0" smtClean="0"/>
              <a:t>1. a 2. stav – šlechta a duchovenstvo – vlastní obrovské majetky, ale neplatí daně</a:t>
            </a:r>
          </a:p>
          <a:p>
            <a:r>
              <a:rPr lang="cs-CZ" b="1" dirty="0" smtClean="0"/>
              <a:t>3. stav – rolníci, měšťané, obchodníci …. – cca 97% obyvatelstva – platí daně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669421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etapa – Přechod ke konstituční monarchii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 květnu 1789 svolává král Ludvík XVI generální stavy – snaha o vyřešení krize</a:t>
            </a:r>
          </a:p>
          <a:p>
            <a:r>
              <a:rPr lang="cs-CZ" b="1" dirty="0" smtClean="0"/>
              <a:t>17.6. – 3. stav se prohlašuje za </a:t>
            </a:r>
            <a:r>
              <a:rPr lang="cs-CZ" b="1" dirty="0" smtClean="0">
                <a:solidFill>
                  <a:srgbClr val="FF0000"/>
                </a:solidFill>
              </a:rPr>
              <a:t>Národní shromáždění</a:t>
            </a:r>
            <a:r>
              <a:rPr lang="cs-CZ" b="1" dirty="0" smtClean="0"/>
              <a:t> – 1. a 2. stav jsou nuceny se přidat</a:t>
            </a:r>
          </a:p>
          <a:p>
            <a:r>
              <a:rPr lang="cs-CZ" b="1" dirty="0" smtClean="0"/>
              <a:t>Cílem NS je ukončit absolutismus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6399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cs-CZ" b="1" dirty="0" smtClean="0"/>
              <a:t>Král povolává vojsko – Pařížané proto 14.7.1789 zaútočili na věznici </a:t>
            </a:r>
            <a:r>
              <a:rPr lang="cs-CZ" b="1" dirty="0" smtClean="0">
                <a:solidFill>
                  <a:srgbClr val="FF0000"/>
                </a:solidFill>
              </a:rPr>
              <a:t>Bastilu</a:t>
            </a:r>
            <a:r>
              <a:rPr lang="cs-CZ" b="1" dirty="0" smtClean="0"/>
              <a:t> (symbol absolutismu) a dobyli ji – začátek revoluce</a:t>
            </a:r>
          </a:p>
          <a:p>
            <a:r>
              <a:rPr lang="cs-CZ" b="1" dirty="0" smtClean="0"/>
              <a:t>4. 8. NS zrušilo absolutismus (zrušena robota, uzákoněna daňová povinnost pro všechny a rovnost před zákonem)</a:t>
            </a:r>
          </a:p>
          <a:p>
            <a:r>
              <a:rPr lang="cs-CZ" b="1" dirty="0" smtClean="0"/>
              <a:t>26.8. přijata </a:t>
            </a:r>
            <a:r>
              <a:rPr lang="cs-CZ" b="1" dirty="0" smtClean="0">
                <a:solidFill>
                  <a:srgbClr val="FF0000"/>
                </a:solidFill>
              </a:rPr>
              <a:t>Všeobecná deklarace lidských práv</a:t>
            </a:r>
            <a:r>
              <a:rPr lang="cs-CZ" b="1" dirty="0" smtClean="0"/>
              <a:t> (vliv osvícenství + ústavy USA)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4057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b="1" dirty="0" smtClean="0"/>
              <a:t>Červen 1791 – král se pokusil o útěk do ciziny – zadržen před hranicemi</a:t>
            </a:r>
          </a:p>
          <a:p>
            <a:r>
              <a:rPr lang="cs-CZ" b="1" dirty="0" smtClean="0"/>
              <a:t>3.9.1791 – přijata ústava –Francie se stala konstituční monarchií</a:t>
            </a:r>
          </a:p>
          <a:p>
            <a:r>
              <a:rPr lang="cs-CZ" b="1" dirty="0" smtClean="0"/>
              <a:t>Vzniká nové Národní shromáždění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52700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6064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Nejsilnější politické kluby NS: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1. </a:t>
            </a:r>
            <a:r>
              <a:rPr lang="cs-CZ" b="1" dirty="0" smtClean="0">
                <a:solidFill>
                  <a:srgbClr val="FF0000"/>
                </a:solidFill>
              </a:rPr>
              <a:t>Jakobíni</a:t>
            </a:r>
            <a:r>
              <a:rPr lang="cs-CZ" b="1" dirty="0" smtClean="0"/>
              <a:t> – reprezentují radikální inteligenci</a:t>
            </a:r>
          </a:p>
          <a:p>
            <a:pPr marL="0" indent="0">
              <a:buNone/>
            </a:pPr>
            <a:r>
              <a:rPr lang="cs-CZ" b="1" dirty="0" smtClean="0"/>
              <a:t>V jejich čele </a:t>
            </a:r>
            <a:r>
              <a:rPr lang="cs-CZ" b="1" dirty="0" smtClean="0">
                <a:solidFill>
                  <a:srgbClr val="FF0000"/>
                </a:solidFill>
              </a:rPr>
              <a:t>Maxmilián Robespierre</a:t>
            </a:r>
          </a:p>
          <a:p>
            <a:pPr marL="0" indent="0">
              <a:buNone/>
            </a:pPr>
            <a:r>
              <a:rPr lang="cs-CZ" b="1" dirty="0" smtClean="0"/>
              <a:t>2. </a:t>
            </a:r>
            <a:r>
              <a:rPr lang="cs-CZ" b="1" dirty="0" err="1" smtClean="0">
                <a:solidFill>
                  <a:srgbClr val="FF0000"/>
                </a:solidFill>
              </a:rPr>
              <a:t>Kordeliéři</a:t>
            </a:r>
            <a:r>
              <a:rPr lang="cs-CZ" b="1" dirty="0" smtClean="0"/>
              <a:t>  - blízcí jakobínům</a:t>
            </a:r>
          </a:p>
          <a:p>
            <a:pPr marL="0" indent="0">
              <a:buNone/>
            </a:pPr>
            <a:r>
              <a:rPr lang="cs-CZ" b="1" dirty="0" smtClean="0"/>
              <a:t>V jejich čele </a:t>
            </a:r>
            <a:r>
              <a:rPr lang="cs-CZ" b="1" dirty="0" smtClean="0">
                <a:solidFill>
                  <a:srgbClr val="FF0000"/>
                </a:solidFill>
              </a:rPr>
              <a:t>Georges Danton</a:t>
            </a:r>
            <a:r>
              <a:rPr lang="cs-CZ" b="1" dirty="0" smtClean="0"/>
              <a:t> a </a:t>
            </a:r>
            <a:r>
              <a:rPr lang="cs-CZ" b="1" dirty="0" smtClean="0">
                <a:solidFill>
                  <a:srgbClr val="FF0000"/>
                </a:solidFill>
              </a:rPr>
              <a:t>Jean-Paul Marat</a:t>
            </a:r>
          </a:p>
          <a:p>
            <a:pPr marL="0" indent="0">
              <a:buNone/>
            </a:pPr>
            <a:r>
              <a:rPr lang="cs-CZ" b="1" dirty="0" smtClean="0"/>
              <a:t>3. </a:t>
            </a:r>
            <a:r>
              <a:rPr lang="cs-CZ" b="1" dirty="0" smtClean="0">
                <a:solidFill>
                  <a:srgbClr val="FF0000"/>
                </a:solidFill>
              </a:rPr>
              <a:t>Girondisté</a:t>
            </a:r>
            <a:r>
              <a:rPr lang="cs-CZ" b="1" dirty="0" smtClean="0"/>
              <a:t> – </a:t>
            </a:r>
            <a:r>
              <a:rPr lang="cs-CZ" b="1" dirty="0" err="1" smtClean="0"/>
              <a:t>liberární</a:t>
            </a:r>
            <a:r>
              <a:rPr lang="cs-CZ" b="1" dirty="0" smtClean="0"/>
              <a:t> buržoazie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18817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etapa – Válka a vláda Girondistů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Francouzská šlechta v emigraci připravovala válku</a:t>
            </a:r>
          </a:p>
          <a:p>
            <a:r>
              <a:rPr lang="cs-CZ" b="1" dirty="0" smtClean="0"/>
              <a:t>Cíl: porážka revoluce a návrat původních poměrů </a:t>
            </a:r>
          </a:p>
          <a:p>
            <a:r>
              <a:rPr lang="cs-CZ" b="1" dirty="0" smtClean="0"/>
              <a:t>Měli podporu krále</a:t>
            </a:r>
          </a:p>
          <a:p>
            <a:r>
              <a:rPr lang="cs-CZ" b="1" dirty="0" smtClean="0"/>
              <a:t>V NS se nejsilnější stranou stali Girondisté – také chtěli válku (naopak porážka šlechty a rozšíření fr. území)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32042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b="1" dirty="0" smtClean="0"/>
              <a:t>Jaro 1792 – Francie vyhlásila válku Rakousku</a:t>
            </a:r>
          </a:p>
          <a:p>
            <a:r>
              <a:rPr lang="cs-CZ" b="1" dirty="0" smtClean="0"/>
              <a:t>Na straně Rakouska i Anglie a Španělsko</a:t>
            </a:r>
          </a:p>
          <a:p>
            <a:r>
              <a:rPr lang="cs-CZ" b="1" dirty="0" smtClean="0"/>
              <a:t>Francouzská armáda slabá, nedostatek zbraní – zpočátku tedy vítězí koalice</a:t>
            </a:r>
          </a:p>
          <a:p>
            <a:r>
              <a:rPr lang="cs-CZ" b="1" dirty="0" smtClean="0"/>
              <a:t>Srpen 1792 – povstání (Danton) – král zatčen a uvězněn</a:t>
            </a:r>
          </a:p>
          <a:p>
            <a:r>
              <a:rPr lang="cs-CZ" b="1" dirty="0" smtClean="0"/>
              <a:t>20.9.1792 – vítězství Francie v bitvě u </a:t>
            </a:r>
            <a:r>
              <a:rPr lang="cs-CZ" b="1" dirty="0" err="1" smtClean="0">
                <a:solidFill>
                  <a:srgbClr val="FF0000"/>
                </a:solidFill>
              </a:rPr>
              <a:t>Valmy</a:t>
            </a:r>
            <a:r>
              <a:rPr lang="cs-CZ" b="1" dirty="0" smtClean="0"/>
              <a:t> – obrat ve válce</a:t>
            </a:r>
          </a:p>
          <a:p>
            <a:r>
              <a:rPr lang="cs-CZ" b="1" dirty="0" smtClean="0"/>
              <a:t>22.9.1792 – vyhlášena </a:t>
            </a:r>
            <a:r>
              <a:rPr lang="cs-CZ" b="1" dirty="0" smtClean="0">
                <a:solidFill>
                  <a:srgbClr val="FF0000"/>
                </a:solidFill>
              </a:rPr>
              <a:t>Francouzská republika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797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b="1" dirty="0" smtClean="0"/>
              <a:t>Zaveden nový kalendář (1792 = rok 1)</a:t>
            </a:r>
          </a:p>
          <a:p>
            <a:r>
              <a:rPr lang="cs-CZ" b="1" dirty="0" smtClean="0"/>
              <a:t>Vzniká nový zákonodárný sbor - </a:t>
            </a:r>
            <a:r>
              <a:rPr lang="cs-CZ" b="1" dirty="0" smtClean="0">
                <a:solidFill>
                  <a:srgbClr val="FF0000"/>
                </a:solidFill>
              </a:rPr>
              <a:t>konvent</a:t>
            </a:r>
          </a:p>
          <a:p>
            <a:r>
              <a:rPr lang="cs-CZ" b="1" dirty="0" smtClean="0"/>
              <a:t>Hledán viník problémů = král</a:t>
            </a:r>
          </a:p>
          <a:p>
            <a:r>
              <a:rPr lang="cs-CZ" b="1" dirty="0" smtClean="0"/>
              <a:t>Byl odsouzen a 21.1.1793 </a:t>
            </a:r>
            <a:r>
              <a:rPr lang="cs-CZ" b="1" dirty="0" smtClean="0">
                <a:solidFill>
                  <a:srgbClr val="FF0000"/>
                </a:solidFill>
              </a:rPr>
              <a:t>veřejně popraven</a:t>
            </a:r>
          </a:p>
          <a:p>
            <a:r>
              <a:rPr lang="cs-CZ" b="1" dirty="0" smtClean="0"/>
              <a:t>Vláda Girondistů ale neúspěšná (hospodářské problémy) – propukají vzpoury</a:t>
            </a:r>
          </a:p>
          <a:p>
            <a:r>
              <a:rPr lang="cs-CZ" b="1" dirty="0" smtClean="0"/>
              <a:t>Problémy se začínají řešit </a:t>
            </a:r>
            <a:r>
              <a:rPr lang="cs-CZ" b="1" dirty="0" smtClean="0">
                <a:solidFill>
                  <a:srgbClr val="FF0000"/>
                </a:solidFill>
              </a:rPr>
              <a:t>revolučním terorem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804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etapa – Jakobínská diktatura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Červen 1793 – vláda Girondistů svržena – moci se ujímají Jakobíni (Robespierre)</a:t>
            </a:r>
          </a:p>
          <a:p>
            <a:r>
              <a:rPr lang="cs-CZ" b="1" dirty="0" smtClean="0"/>
              <a:t>Zřízena silná vláda, vznikají </a:t>
            </a:r>
            <a:r>
              <a:rPr lang="cs-CZ" b="1" dirty="0" smtClean="0">
                <a:solidFill>
                  <a:srgbClr val="FF0000"/>
                </a:solidFill>
              </a:rPr>
              <a:t>výbory</a:t>
            </a:r>
            <a:r>
              <a:rPr lang="cs-CZ" b="1" dirty="0" smtClean="0"/>
              <a:t> pro řešení problémů (Výbor pro veřejné blaho, Výbor veřejné bezpečnosti …)</a:t>
            </a:r>
          </a:p>
          <a:p>
            <a:r>
              <a:rPr lang="cs-CZ" b="1" dirty="0" smtClean="0"/>
              <a:t>Zavádějí nejnutnější reformy (pozemková, cenová ..)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95011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cs-CZ" b="1" dirty="0" smtClean="0"/>
              <a:t>Stále pokračuje válka, včetně bojů se svrženými Girondisty</a:t>
            </a:r>
          </a:p>
          <a:p>
            <a:r>
              <a:rPr lang="cs-CZ" b="1" dirty="0" smtClean="0"/>
              <a:t>Robespierre řešil problémy stupňováním </a:t>
            </a:r>
            <a:r>
              <a:rPr lang="cs-CZ" b="1" dirty="0" smtClean="0">
                <a:solidFill>
                  <a:srgbClr val="FF0000"/>
                </a:solidFill>
              </a:rPr>
              <a:t>teroru</a:t>
            </a:r>
            <a:r>
              <a:rPr lang="cs-CZ" b="1" dirty="0" smtClean="0"/>
              <a:t> (tzv. rudý teror) – masové </a:t>
            </a:r>
            <a:r>
              <a:rPr lang="cs-CZ" b="1" dirty="0" smtClean="0">
                <a:solidFill>
                  <a:srgbClr val="FF0000"/>
                </a:solidFill>
              </a:rPr>
              <a:t>veřejné popravy</a:t>
            </a:r>
            <a:r>
              <a:rPr lang="cs-CZ" b="1" dirty="0" smtClean="0"/>
              <a:t> tzv. nepřátel revoluce</a:t>
            </a:r>
          </a:p>
          <a:p>
            <a:r>
              <a:rPr lang="cs-CZ" b="1" dirty="0" smtClean="0"/>
              <a:t>V říjnu 1793 </a:t>
            </a:r>
            <a:r>
              <a:rPr lang="cs-CZ" b="1" dirty="0" smtClean="0">
                <a:solidFill>
                  <a:srgbClr val="FF0000"/>
                </a:solidFill>
              </a:rPr>
              <a:t>popravena královna Marie Antoinetta</a:t>
            </a:r>
          </a:p>
          <a:p>
            <a:r>
              <a:rPr lang="cs-CZ" b="1" dirty="0" smtClean="0"/>
              <a:t>27.7.1794 Jakobíni svrženi, Robespierre zatčen a další den popraven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84913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etapa – období direktoria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 pádu Jakobínů se ujímá vlády 5ti-členné </a:t>
            </a:r>
            <a:r>
              <a:rPr lang="cs-CZ" b="1" dirty="0" smtClean="0">
                <a:solidFill>
                  <a:srgbClr val="FF0000"/>
                </a:solidFill>
              </a:rPr>
              <a:t>direktorium</a:t>
            </a:r>
          </a:p>
          <a:p>
            <a:r>
              <a:rPr lang="cs-CZ" b="1" dirty="0" smtClean="0"/>
              <a:t>Zrušeny revoluční úřady a zahájen </a:t>
            </a:r>
            <a:r>
              <a:rPr lang="cs-CZ" b="1" dirty="0" smtClean="0">
                <a:solidFill>
                  <a:srgbClr val="FF0000"/>
                </a:solidFill>
              </a:rPr>
              <a:t>teror proti Jakobínům</a:t>
            </a:r>
            <a:r>
              <a:rPr lang="cs-CZ" b="1" dirty="0" smtClean="0"/>
              <a:t> (tzv. bílý teror) –včetně poprav</a:t>
            </a:r>
          </a:p>
          <a:p>
            <a:r>
              <a:rPr lang="cs-CZ" b="1" dirty="0" smtClean="0"/>
              <a:t>Poté již uklidnění situace, postupný </a:t>
            </a:r>
            <a:r>
              <a:rPr lang="cs-CZ" b="1" dirty="0" smtClean="0">
                <a:solidFill>
                  <a:srgbClr val="FF0000"/>
                </a:solidFill>
              </a:rPr>
              <a:t>návrat k běžnému životu</a:t>
            </a:r>
            <a:r>
              <a:rPr lang="cs-CZ" b="1" dirty="0" smtClean="0"/>
              <a:t> (včetně společenského života)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936779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cs-CZ" b="1" dirty="0" smtClean="0"/>
              <a:t>Hospodářské problémy přetrvávají – 1795 několik povstání – vojensky potlačena</a:t>
            </a:r>
          </a:p>
          <a:p>
            <a:r>
              <a:rPr lang="cs-CZ" b="1" dirty="0" smtClean="0"/>
              <a:t>Postupné posilování moci direktoria</a:t>
            </a:r>
          </a:p>
          <a:p>
            <a:r>
              <a:rPr lang="cs-CZ" b="1" dirty="0" smtClean="0"/>
              <a:t>1797 – </a:t>
            </a:r>
            <a:r>
              <a:rPr lang="cs-CZ" b="1" dirty="0" smtClean="0">
                <a:solidFill>
                  <a:srgbClr val="FF0000"/>
                </a:solidFill>
              </a:rPr>
              <a:t>spiknutí rovných </a:t>
            </a:r>
            <a:r>
              <a:rPr lang="cs-CZ" b="1" dirty="0" smtClean="0"/>
              <a:t>(řemeslníci, střední buržoazie) – v čele </a:t>
            </a:r>
            <a:r>
              <a:rPr lang="cs-CZ" b="1" dirty="0" err="1" smtClean="0">
                <a:solidFill>
                  <a:srgbClr val="FF0000"/>
                </a:solidFill>
              </a:rPr>
              <a:t>Gracchus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Babeuf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– požadují pokračování revoluce, společné vlastnictví výrobních prostředků</a:t>
            </a:r>
          </a:p>
          <a:p>
            <a:r>
              <a:rPr lang="cs-CZ" b="1" dirty="0" smtClean="0"/>
              <a:t>Prozrazeno, </a:t>
            </a:r>
            <a:r>
              <a:rPr lang="cs-CZ" b="1" dirty="0" err="1" smtClean="0"/>
              <a:t>Babeuf</a:t>
            </a:r>
            <a:r>
              <a:rPr lang="cs-CZ" b="1" dirty="0" smtClean="0"/>
              <a:t> popraven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195018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b="1" dirty="0" smtClean="0"/>
              <a:t>Stále pokračuje válka, ale Francie postupně získává převahu</a:t>
            </a:r>
          </a:p>
          <a:p>
            <a:r>
              <a:rPr lang="cs-CZ" b="1" dirty="0" smtClean="0"/>
              <a:t>V čele armády </a:t>
            </a:r>
            <a:r>
              <a:rPr lang="cs-CZ" b="1" dirty="0" smtClean="0">
                <a:solidFill>
                  <a:srgbClr val="FF0000"/>
                </a:solidFill>
              </a:rPr>
              <a:t>Napoleon Bonaparte</a:t>
            </a:r>
          </a:p>
          <a:p>
            <a:r>
              <a:rPr lang="cs-CZ" b="1" dirty="0" smtClean="0"/>
              <a:t>1798 rozhodl o invazi do Egypta (cíl – oslabení Anglie) - sice byla neúspěšná, ale zároveň přispěla k rozvoji vědy (Jean-René </a:t>
            </a:r>
            <a:r>
              <a:rPr lang="cs-CZ" b="1" dirty="0" err="1" smtClean="0"/>
              <a:t>Champollion</a:t>
            </a:r>
            <a:r>
              <a:rPr lang="cs-CZ" b="1" dirty="0" smtClean="0"/>
              <a:t> – </a:t>
            </a:r>
            <a:r>
              <a:rPr lang="cs-CZ" b="1" dirty="0" smtClean="0">
                <a:solidFill>
                  <a:srgbClr val="FF0000"/>
                </a:solidFill>
              </a:rPr>
              <a:t>rozluštění hieroglyfů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9.11.1799 Napoleon provedl státní převrat a získal úplnou moc ve Francii – </a:t>
            </a:r>
            <a:r>
              <a:rPr lang="cs-CZ" b="1" dirty="0" smtClean="0">
                <a:solidFill>
                  <a:srgbClr val="FF0000"/>
                </a:solidFill>
              </a:rPr>
              <a:t>konec revoluce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4005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Která akce je považována za začátek francouzské revoluce?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Které 3 politické kluby byly nejsilnější v Národním shromáždění?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Která bitva znamenala obrat v revoluční válce?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jmenoval představitel Jakobínů, který ve Francii zavedl revoluční teror?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jmenoval </a:t>
            </a:r>
            <a:r>
              <a:rPr lang="cs-CZ" b="1" dirty="0" smtClean="0"/>
              <a:t>pětičlenný vládní orgán, který ve Francii vládl po skončení jakobínské diktatury?</a:t>
            </a:r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785</Words>
  <Application>Microsoft Office PowerPoint</Application>
  <PresentationFormat>Předvádění na obrazovce (4:3)</PresentationFormat>
  <Paragraphs>88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Prezentace aplikace PowerPoint</vt:lpstr>
      <vt:lpstr>Anotace</vt:lpstr>
      <vt:lpstr>Prezentace aplikace PowerPoint</vt:lpstr>
      <vt:lpstr>Předehra k revoluci</vt:lpstr>
      <vt:lpstr>Francouzská společnost</vt:lpstr>
      <vt:lpstr>1. etapa – Přechod ke konstituční monarchii</vt:lpstr>
      <vt:lpstr>Prezentace aplikace PowerPoint</vt:lpstr>
      <vt:lpstr>Prezentace aplikace PowerPoint</vt:lpstr>
      <vt:lpstr>Prezentace aplikace PowerPoint</vt:lpstr>
      <vt:lpstr>2. etapa – Válka a vláda Girondistů</vt:lpstr>
      <vt:lpstr>Prezentace aplikace PowerPoint</vt:lpstr>
      <vt:lpstr>Prezentace aplikace PowerPoint</vt:lpstr>
      <vt:lpstr>3. etapa – Jakobínská diktatura</vt:lpstr>
      <vt:lpstr>Prezentace aplikace PowerPoint</vt:lpstr>
      <vt:lpstr>4. etapa – období direktoria</vt:lpstr>
      <vt:lpstr>Prezentace aplikace PowerPoint</vt:lpstr>
      <vt:lpstr>Prezentace aplikace PowerPoint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Míra</cp:lastModifiedBy>
  <cp:revision>76</cp:revision>
  <dcterms:created xsi:type="dcterms:W3CDTF">2011-11-09T14:01:04Z</dcterms:created>
  <dcterms:modified xsi:type="dcterms:W3CDTF">2012-11-10T17:52:58Z</dcterms:modified>
</cp:coreProperties>
</file>